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2" r:id="rId5"/>
    <p:sldId id="260" r:id="rId6"/>
    <p:sldId id="261" r:id="rId7"/>
    <p:sldId id="263" r:id="rId8"/>
    <p:sldId id="264" r:id="rId9"/>
    <p:sldId id="272" r:id="rId10"/>
    <p:sldId id="269" r:id="rId11"/>
    <p:sldId id="271" r:id="rId12"/>
    <p:sldId id="27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6" autoAdjust="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95"/>
            <a:ext cx="9361040" cy="6858000"/>
          </a:xfrm>
          <a:prstGeom prst="rect">
            <a:avLst/>
          </a:prstGeom>
          <a:gradFill>
            <a:gsLst>
              <a:gs pos="52000">
                <a:srgbClr val="CDD9F0">
                  <a:alpha val="0"/>
                </a:srgbClr>
              </a:gs>
              <a:gs pos="0">
                <a:schemeClr val="accent1">
                  <a:tint val="66000"/>
                  <a:satMod val="160000"/>
                </a:schemeClr>
              </a:gs>
              <a:gs pos="48748">
                <a:srgbClr val="C8CAC0"/>
              </a:gs>
              <a:gs pos="24000">
                <a:srgbClr val="C5BF9E"/>
              </a:gs>
              <a:gs pos="83000">
                <a:srgbClr val="CEDAF0"/>
              </a:gs>
              <a:gs pos="46000">
                <a:schemeClr val="bg2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</a:gradFill>
          <a:ln w="88900" cap="sq">
            <a:solidFill>
              <a:srgbClr val="FFFFFF">
                <a:alpha val="0"/>
              </a:srgbClr>
            </a:solidFill>
            <a:miter lim="800000"/>
          </a:ln>
          <a:effectLst>
            <a:glow>
              <a:schemeClr val="bg1">
                <a:alpha val="40000"/>
              </a:schemeClr>
            </a:glow>
            <a:outerShdw blurRad="1270000" dist="18000" dir="19500000" sx="1000" sy="1000" algn="tl" rotWithShape="0">
              <a:srgbClr val="000000">
                <a:alpha val="87000"/>
              </a:srgbClr>
            </a:outerShdw>
            <a:softEdge rad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53" y="116632"/>
            <a:ext cx="7772400" cy="1296144"/>
          </a:xfrm>
          <a:blipFill dpi="0" rotWithShape="1">
            <a:blip r:embed="rId3">
              <a:alphaModFix amt="67000"/>
            </a:blip>
            <a:srcRect/>
            <a:tile tx="0" ty="0" sx="100000" sy="100000" flip="none" algn="b"/>
          </a:blipFill>
          <a:ln>
            <a:gradFill flip="none" rotWithShape="1">
              <a:gsLst>
                <a:gs pos="67500">
                  <a:srgbClr val="CDD9F0">
                    <a:alpha val="0"/>
                  </a:srgbClr>
                </a:gs>
                <a:gs pos="0">
                  <a:schemeClr val="accent1">
                    <a:tint val="66000"/>
                    <a:satMod val="160000"/>
                  </a:schemeClr>
                </a:gs>
                <a:gs pos="57000">
                  <a:schemeClr val="bg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</a:ln>
          <a:effectLst>
            <a:glow rad="1016000">
              <a:schemeClr val="accent1">
                <a:alpha val="0"/>
              </a:schemeClr>
            </a:glow>
            <a:outerShdw blurRad="50800" dist="38100" dir="2700000" algn="tl" rotWithShape="0">
              <a:schemeClr val="bg1">
                <a:alpha val="30000"/>
              </a:schemeClr>
            </a:outerShdw>
            <a:softEdge rad="215900"/>
          </a:effectLst>
        </p:spPr>
        <p:txBody>
          <a:bodyPr/>
          <a:lstStyle/>
          <a:p>
            <a:r>
              <a:rPr lang="ru-RU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«Моя семья в годы войны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077071"/>
            <a:ext cx="1907704" cy="2768499"/>
          </a:xfrm>
          <a:blipFill>
            <a:blip r:embed="rId3">
              <a:alphaModFix amt="52000"/>
            </a:blip>
            <a:tile tx="63500" ty="44450" sx="98000" sy="100000" flip="none" algn="tr"/>
          </a:blip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ru-RU" sz="18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Османов Даниил</a:t>
            </a:r>
            <a:r>
              <a:rPr lang="ru-RU" sz="18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8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учащийся 9 А класса МБОУ СОШ №107.</a:t>
            </a:r>
          </a:p>
          <a:p>
            <a:r>
              <a:rPr lang="ru-RU" sz="18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</a:t>
            </a:r>
          </a:p>
          <a:p>
            <a:r>
              <a:rPr lang="ru-RU" sz="18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Романенко Татьяна Викторовна</a:t>
            </a:r>
          </a:p>
        </p:txBody>
      </p:sp>
    </p:spTree>
    <p:extLst>
      <p:ext uri="{BB962C8B-B14F-4D97-AF65-F5344CB8AC3E}">
        <p14:creationId xmlns:p14="http://schemas.microsoft.com/office/powerpoint/2010/main" val="1367586496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noFill/>
        </p:spPr>
        <p:txBody>
          <a:bodyPr>
            <a:normAutofit/>
          </a:bodyPr>
          <a:lstStyle/>
          <a:p>
            <a:r>
              <a:rPr lang="ru-RU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1.Давидчик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 Акимович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2.Давидчик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Папко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Мария Степановна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.Тимошенко Василий Иосифович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.Баранник Василий Павлович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.Попов Дмитрий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Макарович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.Титова Мария Дмитриевна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.Титов Василий Дмитриевич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.Давидчик Иван Акимович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3829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704" y="0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i="1" u="sng" dirty="0">
                <a:latin typeface="Times New Roman" panose="02020603050405020304" pitchFamily="18" charset="0"/>
                <a:cs typeface="Arabic Typesetting" pitchFamily="66" charset="-78"/>
              </a:rPr>
              <a:t>1</a:t>
            </a:r>
            <a:r>
              <a:rPr lang="ru-RU" sz="3600" i="1" u="sng" dirty="0" smtClean="0">
                <a:latin typeface="Times New Roman" panose="02020603050405020304" pitchFamily="18" charset="0"/>
                <a:cs typeface="Arabic Typesetting" pitchFamily="66" charset="-78"/>
              </a:rPr>
              <a:t>.Давидчик Петр Акимов</a:t>
            </a:r>
            <a:r>
              <a:rPr lang="ru-RU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ич</a:t>
            </a:r>
            <a:endParaRPr lang="ru-RU" sz="3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27" y="1186539"/>
            <a:ext cx="2320194" cy="3178565"/>
          </a:xfrm>
        </p:spPr>
      </p:pic>
      <p:sp>
        <p:nvSpPr>
          <p:cNvPr id="5" name="Прямоугольник 4"/>
          <p:cNvSpPr/>
          <p:nvPr/>
        </p:nvSpPr>
        <p:spPr>
          <a:xfrm>
            <a:off x="3347864" y="836712"/>
            <a:ext cx="5400600" cy="345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хотел бы начать свой рассказ с прадедушки по маминой линии. Петр родился в июле 1924 года в селе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Обуховщина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Гомельской области, БССР. Когда началась война ему было всего лишь 16 лет, но это не помешало ему биться за свою родную землю в рядах партизан в белорусских лесах.  Сначала партизаны не хотели его брать, так как дедушка был слишком молод, но он все равно настойчиво стоял на своем, в итоге партизаны дали ему задание и сказали: «Если переправишь паром через реку Припять, то мы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0747" y="4617607"/>
            <a:ext cx="8060557" cy="1921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озьмем тебя в отряд». В скором времени Петр выполнил это задание   и стал полноправным членом партизанского отряда имени Фрунзе. За что позже, в 1943 году получил орден Красной звезды. В отряде у него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позывной «Седой», за свой серебристый цвет волос. Когда наша армия дошла до его родной деревни, в 1943 году ему уже было 19 лет. Вступив в ряды РККА, Петр прошел свой боевой путь от Села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Обуховщина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города Праги. Участник взятия Берлина, Освобождения Праги, Белгр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да. Умер Петр в феврале 1991 года.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2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0">
        <p:circle/>
      </p:transition>
    </mc:Choice>
    <mc:Fallback xmlns="">
      <p:transition spd="slow" advTm="6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4664"/>
            <a:ext cx="6034617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611560" y="5157192"/>
            <a:ext cx="8136904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Совсем недавно нашлись наши, давно потерянные, родственники. Они рассказали нам ту историю с паромом. Позже они передали нам фотографию сделанную в  пригородах Берлина 18 апреля 1945 года. (Петр крайний слева)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ее обороте написано: « На долгую и добрую память любимому братишке Ване от брата Пети в дни Великой Отечественной войны, со своими боевыми друзьями. Германия.».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23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5000">
        <p:circle/>
      </p:transition>
    </mc:Choice>
    <mc:Fallback xmlns="">
      <p:transition spd="slow" advTm="2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/>
              <a:t> </a:t>
            </a:r>
            <a:r>
              <a:rPr lang="ru-RU" sz="36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Давидчик</a:t>
            </a:r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Папко</a:t>
            </a:r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Степановна</a:t>
            </a:r>
            <a:endParaRPr lang="ru-RU" sz="3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65" y="1268760"/>
            <a:ext cx="2264051" cy="3168352"/>
          </a:xfrm>
        </p:spPr>
      </p:pic>
      <p:sp>
        <p:nvSpPr>
          <p:cNvPr id="5" name="Прямоугольник 4"/>
          <p:cNvSpPr/>
          <p:nvPr/>
        </p:nvSpPr>
        <p:spPr>
          <a:xfrm>
            <a:off x="2694320" y="1465070"/>
            <a:ext cx="6449680" cy="3620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Папко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Мария Степановна – жена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Давидчик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Петра Акимовича и моя прабабушка по маминой линии. Родилась 15 июня 1927 года в селе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Мостищье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Витебской области, БССР. На момент начала войны ее семья переехала в Ростов-на-Дону. Когда в город первый раз вошли немцы, мама  Марии отправила ее с обозом в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Кировобад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(ныне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Гянджа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что находится в Азербайджане, где проживала ее старшая сестра Екатерина с мужем. Около месяца шли они по степям, под обстрелами «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мессеров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Были случаи, когда беженцы, в том числе и моя прабабушка, прикрывались трупами павших от обстрелов немецких самолетов людей. Когда дошли до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2000 беженцев, которые шли в обозе,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9244" y="4725144"/>
            <a:ext cx="8856984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дошло только 200 … 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Кировобаде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Мария пошла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нянечкой в детский сад. Всю войну она заботилась о детях, оставшихся без родителей.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мая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1946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Мария с Петром сыграли свадьбу.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Умерла в ноябре 2008 года.</a:t>
            </a:r>
          </a:p>
        </p:txBody>
      </p:sp>
    </p:spTree>
    <p:extLst>
      <p:ext uri="{BB962C8B-B14F-4D97-AF65-F5344CB8AC3E}">
        <p14:creationId xmlns:p14="http://schemas.microsoft.com/office/powerpoint/2010/main" val="405372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0">
        <p:circle/>
      </p:transition>
    </mc:Choice>
    <mc:Fallback xmlns="">
      <p:transition spd="slow" advTm="6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.Тимошенко Василий Иосифович</a:t>
            </a:r>
            <a:endParaRPr lang="ru-RU" sz="3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2011782" cy="2692896"/>
          </a:xfrm>
        </p:spPr>
      </p:pic>
      <p:sp>
        <p:nvSpPr>
          <p:cNvPr id="5" name="Прямоугольник 4"/>
          <p:cNvSpPr/>
          <p:nvPr/>
        </p:nvSpPr>
        <p:spPr>
          <a:xfrm>
            <a:off x="2339752" y="1484784"/>
            <a:ext cx="6624736" cy="2592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мой прадедушка по папиной линии.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прошел всю Советско-финскую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Великую Отечественную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239 артиллерийского полка 77 стрелковой Симферопольской Краснознаменной имени Серго Орджоникидзе дивизии, 51-ой армии, 4-го украинского фронта прошел боевой путь от Ростова-на-Дону до Кенигсберга. Был непосредственным участником битв за освобождение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Ростова-на-Дону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Сталинграда, Крыма, Севастополя и взятие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Кёнигсберга.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Сталинграде попал 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плен. Василий провел в плену два месяца. Через какое-то время военнопленных  построили и спросили : «Кто шахтер??»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069820"/>
            <a:ext cx="8496944" cy="2304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дед вызвался, после чего был направлен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Шахты, но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туда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не доехал, так как товарный поезд остановился возле какого-то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поселка.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ашелся мальчик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имени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Петя (из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воспоминаний бабушки) и открыл засов вагона, после чего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Василий бежал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Кубань,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проживала 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семья. Вскоре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вернулся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свою действующую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1911 году, а умер в 1974. Полный кавалер Ордена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Славы. Имеет медали: «За Отвагу», «За боевые заслуги», «За оборону Сталинграда», «За оборону Севастополя»,  «За взятие Кенигсберга».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44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0">
        <p:circle/>
      </p:transition>
    </mc:Choice>
    <mc:Fallback xmlns="">
      <p:transition spd="slow" advTm="6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2133" y="116632"/>
            <a:ext cx="7931224" cy="886420"/>
          </a:xfrm>
        </p:spPr>
        <p:txBody>
          <a:bodyPr>
            <a:normAutofit/>
          </a:bodyPr>
          <a:lstStyle/>
          <a:p>
            <a:r>
              <a:rPr lang="ru-RU" sz="3600" b="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600" b="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.Баранник Василий Павлович</a:t>
            </a:r>
            <a:endParaRPr lang="ru-RU" sz="3600" b="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94" y="1340768"/>
            <a:ext cx="2313682" cy="3084910"/>
          </a:xfrm>
        </p:spPr>
      </p:pic>
      <p:sp>
        <p:nvSpPr>
          <p:cNvPr id="5" name="Прямоугольник 4"/>
          <p:cNvSpPr/>
          <p:nvPr/>
        </p:nvSpPr>
        <p:spPr>
          <a:xfrm>
            <a:off x="2632898" y="1628800"/>
            <a:ext cx="6511101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дедушка моих дяди и тети. Родился в 1918 году в городе Ахтырке, Сумской области, УССР. Был призван в РККА в 1939 году. Прошел всю Великую Отечественную войну. В составе 156 гвардейского полка 51 гвардейской стрелковой ордена Ленина Краснознаменной дивизии имени Ворошилова прошел свой боевой путь от Сталинграда до Приекуле (Латвия). Был непосредственным участником битв за Ростов-на-Дону, Сталинград, Курск, Белгород, Харьков. Весть о победе пришла к нему, когда его дивизия находилась в городе Приекуле. Свой орден Красной звезды получил за то, что (цитирую): «В любой боевой обстановке быстро доставлял необходимые боевые распоряжения и приказания командиру</a:t>
            </a:r>
          </a:p>
          <a:p>
            <a:pPr algn="ctr"/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725144"/>
            <a:ext cx="842493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батальона. В бою 22.03.45г. , будучи в боевых порядках батальона, принимал участие в атаке, где уничтожил 5 фашистов и 1 унтер-офицера взял в плен.». Медаль «За Отвагу» получил за смелость и мужество в боях против немецких захватчиков, где он был дважды ранен.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20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0">
        <p:circle/>
      </p:transition>
    </mc:Choice>
    <mc:Fallback xmlns="">
      <p:transition spd="slow" advTm="6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.Попов Дмитрий </a:t>
            </a:r>
            <a:r>
              <a:rPr lang="ru-RU" sz="3600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Макарович</a:t>
            </a:r>
            <a:endParaRPr lang="ru-RU" sz="3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2" y="1223076"/>
            <a:ext cx="2297720" cy="3063627"/>
          </a:xfrm>
        </p:spPr>
      </p:pic>
      <p:sp>
        <p:nvSpPr>
          <p:cNvPr id="5" name="Прямоугольник 4"/>
          <p:cNvSpPr/>
          <p:nvPr/>
        </p:nvSpPr>
        <p:spPr>
          <a:xfrm>
            <a:off x="2699792" y="1124744"/>
            <a:ext cx="5904656" cy="3168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мой двоюродный прадедушка по папиной линии 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рошел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всю Великую Отечественную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войну.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войны он жил на Кубани и работал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кузнецом,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 должны понимать, что он был крупного телосложения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 Участвовал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боях за Ростов-на-Дону, Донбасс, Кавказ,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Крым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взятие Берлина. После войны в его теле оставалось 11 осколков, от которых он 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Некоторое время находился в штрафбате. В штрафбат попал,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убив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сотрудника НКВД,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приказал разоружить их отряд , перед отправкой в тыл для переформирования. При переходе из Таганрога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2126" y="4315156"/>
            <a:ext cx="8280920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Ростов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безоружный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отряд напали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немцы.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 остался один в живых, после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 он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нашел этого сотрудника и ударил по лицу, но видно не рассчитал и убил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 Красной звезды получил за то, что (цитирую): «При прорыве переднего края обороны противника, показал себя смелым и решительным командиром, находясь впереди взвода своими смелыми действиями  воодушевлял бойцов на выполнение поставленной задачи. Когда выбыл из строя командир взвода, он принял командование на себя  и развивая дальнейший наступательный порыв добился выдающихся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успехов».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48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0">
        <p:circle/>
      </p:transition>
    </mc:Choice>
    <mc:Fallback xmlns="">
      <p:transition spd="slow" advTm="6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7" y="5858"/>
            <a:ext cx="4693599" cy="6928186"/>
          </a:xfrm>
        </p:spPr>
      </p:pic>
      <p:sp>
        <p:nvSpPr>
          <p:cNvPr id="5" name="Прямоугольник 4"/>
          <p:cNvSpPr/>
          <p:nvPr/>
        </p:nvSpPr>
        <p:spPr>
          <a:xfrm>
            <a:off x="4716016" y="0"/>
            <a:ext cx="442798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этом наградном листе на Попова Дмитрия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Макаровича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описывается его подвиг, за что он получил свой второй орден Отечественной войны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степени.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Смелый и отважный командир, действуя смело и отважно при прорыве обороны противника на западном берегу реки Висла он вывел взвод из-под обстрела вражеского пулемета, обошел его и ворвавшись в траншеи противника в рукопашной схватке уничтожил 17 немецких солдат и офицеров. За мужество и отвагу достоин правительственной награды – Ордена Отечественной войны </a:t>
            </a:r>
            <a:r>
              <a:rPr lang="en-US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степени.»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29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5000">
        <p:circle/>
      </p:transition>
    </mc:Choice>
    <mc:Fallback xmlns="">
      <p:transition spd="slow" advTm="2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0648"/>
            <a:ext cx="6034617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539552" y="4941168"/>
            <a:ext cx="7920880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фото вы можете наблюдать в нижнем ряду (слева на право) Тимошенко Василия Иосифовича и Попова Дмитрия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Макаровича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9 мая в их родном селе Искра, Краснодарский край.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5000">
        <p:circle/>
      </p:transition>
    </mc:Choice>
    <mc:Fallback xmlns="">
      <p:transition spd="slow" advTm="2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i="1" u="sng" dirty="0" smtClean="0">
                <a:latin typeface="Times New Roman" pitchFamily="18" charset="0"/>
                <a:cs typeface="Times New Roman" pitchFamily="18" charset="0"/>
              </a:rPr>
              <a:t>6.Титова </a:t>
            </a:r>
            <a:r>
              <a:rPr lang="ru-RU" sz="3600" i="1" u="sng" dirty="0">
                <a:latin typeface="Times New Roman" pitchFamily="18" charset="0"/>
                <a:cs typeface="Times New Roman" pitchFamily="18" charset="0"/>
              </a:rPr>
              <a:t>Мария </a:t>
            </a:r>
            <a:r>
              <a:rPr lang="ru-RU" sz="3600" i="1" u="sng" dirty="0" smtClean="0">
                <a:latin typeface="Times New Roman" pitchFamily="18" charset="0"/>
                <a:cs typeface="Times New Roman" pitchFamily="18" charset="0"/>
              </a:rPr>
              <a:t>Дмитриевна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4964" y="2132856"/>
            <a:ext cx="2243853" cy="3052936"/>
          </a:xfrm>
        </p:spPr>
      </p:pic>
      <p:sp>
        <p:nvSpPr>
          <p:cNvPr id="5" name="Прямоугольник 4"/>
          <p:cNvSpPr/>
          <p:nvPr/>
        </p:nvSpPr>
        <p:spPr>
          <a:xfrm>
            <a:off x="2530980" y="1340768"/>
            <a:ext cx="5760640" cy="30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30980" y="2132856"/>
            <a:ext cx="6001460" cy="30243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Это моя прабабушка по маминой линии. Родилась в селе </a:t>
            </a:r>
            <a:r>
              <a:rPr lang="ru-RU" dirty="0" err="1" smtClean="0">
                <a:solidFill>
                  <a:schemeClr val="tx1"/>
                </a:solidFill>
              </a:rPr>
              <a:t>Ангасяк</a:t>
            </a:r>
            <a:r>
              <a:rPr lang="ru-RU" dirty="0" smtClean="0">
                <a:solidFill>
                  <a:schemeClr val="tx1"/>
                </a:solidFill>
              </a:rPr>
              <a:t>, Башкирской ССР в 1919. В боевых действиях не участвовала, но помогала фронту в тылу, работая на комбайне. За свой доблестный труд была награждена знаком «Отличник Социалистического Сельского Хозяйства», выданный ей 8 марта 1943 года. Позже на грузовике привозила на фронт  боеприпасы и провизию.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День Победы встретила под Смоленском. Прожила долгую трудовую жизнь, имеет звание ударника коммунистического труда. Умерла в 2000 году</a:t>
            </a:r>
          </a:p>
        </p:txBody>
      </p:sp>
    </p:spTree>
    <p:extLst>
      <p:ext uri="{BB962C8B-B14F-4D97-AF65-F5344CB8AC3E}">
        <p14:creationId xmlns:p14="http://schemas.microsoft.com/office/powerpoint/2010/main" val="13389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5000">
        <p:circle/>
      </p:transition>
    </mc:Choice>
    <mc:Fallback xmlns="">
      <p:transition spd="slow" advTm="4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86" y="0"/>
            <a:ext cx="9154585" cy="3645024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3140968"/>
            <a:ext cx="9144000" cy="3717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удостоверение подтверждающее статус Титовой Марии Дмитриевны, как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тличника социалистического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ельского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озяйства. В нем написано: «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Выдано тов. Титовой Марии Дмитриевне в том, что она награждена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Наркомземом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Союза ССР значком «Отличник социалистического сельского хозяйства». 8 марта 1943 г.».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0">
        <p:circle/>
      </p:transition>
    </mc:Choice>
    <mc:Fallback xmlns="">
      <p:transition spd="slow" advTm="2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Титов Василий Дмитриевич</a:t>
            </a:r>
            <a:endParaRPr lang="ru-RU" sz="3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40768"/>
            <a:ext cx="2374425" cy="2952328"/>
          </a:xfrm>
        </p:spPr>
      </p:pic>
      <p:sp>
        <p:nvSpPr>
          <p:cNvPr id="3" name="Прямоугольник 2"/>
          <p:cNvSpPr/>
          <p:nvPr/>
        </p:nvSpPr>
        <p:spPr>
          <a:xfrm>
            <a:off x="2771800" y="1340768"/>
            <a:ext cx="6120680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мой двоюродный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маминой линии. Родился в 1926 году в городе Стерлитамаке в Башкирской ССР.  На войну он попал в 1944 году, когда ему исполнилось 18 лет, но не смотря на свой юный возраст, Василий занимал должность Командира пулеметного отделения. Хоть о нем мало что известно, но его подвиг будет жить в наших сердцах. Из наградного листа цитирую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«6 марта 1945г. Титов со своим расчетом и станковым пулеметом заметил, что немцы идут в атаку на нашу ОП(Огневая Позиция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Титов приказал открыть огонь по наступающему противнику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Несколько очередей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выпущенных из пулемета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293096"/>
            <a:ext cx="8496944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свалили 5 немцев, а остальные поспешно отошли. Но в это время на отряд Титова обрушились немецкие мины. Титов приказал сменить ОП. Но в это время немцы группой в 10 человек стали обходить фланг наших огневых позиций.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Заметив это,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сержант Титов внезапно обрушился огнем из станкового пулемета и группа в 10 человек была уничтожена. За свой подвиг сержант Титов В. Д. достоин высшей правительственной награды Ордена Славы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степени. 10 марта 1945 года»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03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0">
        <p:circle/>
      </p:transition>
    </mc:Choice>
    <mc:Fallback xmlns="">
      <p:transition spd="slow" advTm="6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9.Давидчик Иван Акимович</a:t>
            </a:r>
            <a:endParaRPr lang="ru-RU" sz="3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2439489" cy="3484984"/>
          </a:xfrm>
        </p:spPr>
      </p:pic>
      <p:sp>
        <p:nvSpPr>
          <p:cNvPr id="7" name="Прямоугольник 6"/>
          <p:cNvSpPr/>
          <p:nvPr/>
        </p:nvSpPr>
        <p:spPr>
          <a:xfrm>
            <a:off x="2699792" y="1340768"/>
            <a:ext cx="6336704" cy="338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мой двоюродный прадедушка по маминой линии. Родился в 1911 году в селе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Обуховщина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Гомельской области, БССР.  Прошел всю Великую Отечественную войну с первых дней. Участвовал в битвах за Брянск, Воронеж, Москву,  Ворошиловград, Харьков, Киев, Берлин, Прагу.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войны имел звание Командира отделения разведки. В боях под Киевом получил орден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Красной звезды.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наградного листа цитирую: «В боях за город Киев, отделение разведки под руководством сержанта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Давидчика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всегда образцово выполняла поставленную задачу. В этот период сержантом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Давидчиком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лично разведаны 3 крупных ДЗОТ на  сильном опорном пункте обороны немцев -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767452"/>
            <a:ext cx="8568952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265.5 и произведена засечка  2-х 150мм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артбатарей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противника, что сыграло решающую роль в деле успешного решения боевой задачи всего подразделения. 19 сентября 1944 года.»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46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0">
        <p:circle/>
      </p:transition>
    </mc:Choice>
    <mc:Fallback xmlns="">
      <p:transition spd="slow" advTm="60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1"/>
            <a:ext cx="8229600" cy="2304256"/>
          </a:xfrm>
        </p:spPr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Тот, кто не помнит своего прошлого, обречен на то, чтобы пережить его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вновь»                                                       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Джордж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Сантаян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(1863-1952)</a:t>
            </a:r>
          </a:p>
        </p:txBody>
      </p:sp>
    </p:spTree>
    <p:extLst>
      <p:ext uri="{BB962C8B-B14F-4D97-AF65-F5344CB8AC3E}">
        <p14:creationId xmlns:p14="http://schemas.microsoft.com/office/powerpoint/2010/main" val="6453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0000">
        <p14:reveal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2179</TotalTime>
  <Words>1613</Words>
  <Application>Microsoft Office PowerPoint</Application>
  <PresentationFormat>Экран (4:3)</PresentationFormat>
  <Paragraphs>50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«Моя семья в годы войны»</vt:lpstr>
      <vt:lpstr>Содержание</vt:lpstr>
      <vt:lpstr>1.Давидчик Петр Акимович</vt:lpstr>
      <vt:lpstr>Презентация PowerPoint</vt:lpstr>
      <vt:lpstr>2. Давидчик (Папко) Мария Степановна</vt:lpstr>
      <vt:lpstr>3.Тимошенко Василий Иосифович</vt:lpstr>
      <vt:lpstr>4.Баранник Василий Павлович</vt:lpstr>
      <vt:lpstr>5.Попов Дмитрий Макарович</vt:lpstr>
      <vt:lpstr>Презентация PowerPoint</vt:lpstr>
      <vt:lpstr>Презентация PowerPoint</vt:lpstr>
      <vt:lpstr>6.Титова Мария Дмитриевна</vt:lpstr>
      <vt:lpstr>Презентация PowerPoint</vt:lpstr>
      <vt:lpstr>8. Титов Василий Дмитриевич</vt:lpstr>
      <vt:lpstr>9.Давидчик Иван Акимович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Саидович</cp:lastModifiedBy>
  <cp:revision>67</cp:revision>
  <dcterms:created xsi:type="dcterms:W3CDTF">2014-11-18T19:16:04Z</dcterms:created>
  <dcterms:modified xsi:type="dcterms:W3CDTF">2014-11-25T18:06:17Z</dcterms:modified>
</cp:coreProperties>
</file>