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674" r:id="rId2"/>
    <p:sldMasterId id="2147483681" r:id="rId3"/>
  </p:sldMasterIdLst>
  <p:sldIdLst>
    <p:sldId id="267" r:id="rId4"/>
    <p:sldId id="268" r:id="rId5"/>
    <p:sldId id="256" r:id="rId6"/>
    <p:sldId id="257" r:id="rId7"/>
    <p:sldId id="269" r:id="rId8"/>
    <p:sldId id="270" r:id="rId9"/>
    <p:sldId id="271" r:id="rId10"/>
    <p:sldId id="258" r:id="rId11"/>
    <p:sldId id="260" r:id="rId12"/>
    <p:sldId id="272" r:id="rId13"/>
    <p:sldId id="259" r:id="rId14"/>
    <p:sldId id="261" r:id="rId15"/>
    <p:sldId id="262" r:id="rId16"/>
    <p:sldId id="263" r:id="rId17"/>
    <p:sldId id="264" r:id="rId18"/>
    <p:sldId id="265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4036"/>
    <a:srgbClr val="CE423D"/>
    <a:srgbClr val="410708"/>
    <a:srgbClr val="E17843"/>
    <a:srgbClr val="FBEB71"/>
    <a:srgbClr val="5A5C3E"/>
    <a:srgbClr val="333300"/>
    <a:srgbClr val="3F412B"/>
    <a:srgbClr val="363C28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8" autoAdjust="0"/>
  </p:normalViewPr>
  <p:slideViewPr>
    <p:cSldViewPr snapToGrid="0">
      <p:cViewPr varScale="1">
        <p:scale>
          <a:sx n="78" d="100"/>
          <a:sy n="78" d="100"/>
        </p:scale>
        <p:origin x="235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7" y="1556932"/>
            <a:ext cx="8424088" cy="1260000"/>
          </a:xfrm>
        </p:spPr>
        <p:txBody>
          <a:bodyPr/>
          <a:lstStyle>
            <a:lvl1pPr>
              <a:defRPr sz="6000" b="0">
                <a:solidFill>
                  <a:schemeClr val="bg2">
                    <a:lumMod val="25000"/>
                  </a:schemeClr>
                </a:solidFill>
                <a:effectLst/>
                <a:latin typeface="Cassandra" pitchFamily="66" charset="0"/>
                <a:ea typeface="Arial Unicode MS" pitchFamily="34" charset="-128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7180" y="3528591"/>
            <a:ext cx="6400800" cy="1260000"/>
          </a:xfrm>
        </p:spPr>
        <p:txBody>
          <a:bodyPr/>
          <a:lstStyle>
            <a:lvl1pPr marL="0" indent="0" algn="ctr">
              <a:buNone/>
              <a:defRPr sz="2700" i="1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8825496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241" y="296654"/>
            <a:ext cx="7920000" cy="900113"/>
          </a:xfrm>
        </p:spPr>
        <p:txBody>
          <a:bodyPr/>
          <a:lstStyle>
            <a:lvl1pPr>
              <a:defRPr sz="45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5596" y="1593342"/>
            <a:ext cx="7920000" cy="44280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44283699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4"/>
            <a:ext cx="7920000" cy="900113"/>
          </a:xfrm>
        </p:spPr>
        <p:txBody>
          <a:bodyPr/>
          <a:lstStyle>
            <a:lvl1pPr>
              <a:defRPr sz="4500" b="0" baseline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935596" y="1593342"/>
            <a:ext cx="7920000" cy="4248000"/>
          </a:xfrm>
        </p:spPr>
        <p:txBody>
          <a:bodyPr/>
          <a:lstStyle>
            <a:lvl1pPr marL="0" indent="0">
              <a:buNone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81000" indent="0">
              <a:buNone/>
              <a:defRPr/>
            </a:lvl2pPr>
            <a:lvl3pPr marL="81000" indent="0">
              <a:buNone/>
              <a:defRPr/>
            </a:lvl3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12970409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4"/>
            <a:ext cx="7920000" cy="900113"/>
          </a:xfrm>
        </p:spPr>
        <p:txBody>
          <a:bodyPr/>
          <a:lstStyle>
            <a:lvl1pPr>
              <a:defRPr sz="45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935596" y="1593342"/>
            <a:ext cx="7920000" cy="4428000"/>
          </a:xfrm>
        </p:spPr>
        <p:txBody>
          <a:bodyPr/>
          <a:lstStyle>
            <a:lvl1pPr marL="256500" indent="-256500">
              <a:buSzPct val="80000"/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556200" indent="-213300">
              <a:buSzPct val="80000"/>
              <a:buFont typeface="Wingdings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 marL="858600" indent="-172800">
              <a:buSzPct val="80000"/>
              <a:buFont typeface="Arial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79572345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4"/>
            <a:ext cx="7920000" cy="900113"/>
          </a:xfrm>
        </p:spPr>
        <p:txBody>
          <a:bodyPr/>
          <a:lstStyle>
            <a:lvl1pPr>
              <a:defRPr sz="45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35596" y="1592796"/>
            <a:ext cx="3780000" cy="4428000"/>
          </a:xfrm>
        </p:spPr>
        <p:txBody>
          <a:bodyPr/>
          <a:lstStyle>
            <a:lvl1pPr>
              <a:defRPr sz="240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 sz="2100"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 sz="1800"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6056" y="1592796"/>
            <a:ext cx="3780000" cy="4428000"/>
          </a:xfrm>
        </p:spPr>
        <p:txBody>
          <a:bodyPr/>
          <a:lstStyle>
            <a:lvl1pPr>
              <a:defRPr sz="240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 sz="2100"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 sz="1800"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72654952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8780290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7" y="1556932"/>
            <a:ext cx="8424088" cy="1260000"/>
          </a:xfrm>
        </p:spPr>
        <p:txBody>
          <a:bodyPr/>
          <a:lstStyle>
            <a:lvl1pPr>
              <a:defRPr sz="6000" b="0">
                <a:solidFill>
                  <a:schemeClr val="bg2">
                    <a:lumMod val="25000"/>
                  </a:schemeClr>
                </a:solidFill>
                <a:effectLst/>
                <a:latin typeface="Cassandra" pitchFamily="66" charset="0"/>
                <a:ea typeface="Arial Unicode MS" pitchFamily="34" charset="-128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7180" y="3528591"/>
            <a:ext cx="6400800" cy="1260000"/>
          </a:xfrm>
        </p:spPr>
        <p:txBody>
          <a:bodyPr/>
          <a:lstStyle>
            <a:lvl1pPr marL="0" indent="0" algn="ctr">
              <a:buNone/>
              <a:defRPr sz="2700" i="1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1260871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241" y="296654"/>
            <a:ext cx="7920000" cy="900113"/>
          </a:xfrm>
        </p:spPr>
        <p:txBody>
          <a:bodyPr/>
          <a:lstStyle>
            <a:lvl1pPr>
              <a:defRPr sz="45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5596" y="1593342"/>
            <a:ext cx="7920000" cy="44280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36229451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4"/>
            <a:ext cx="7920000" cy="900113"/>
          </a:xfrm>
        </p:spPr>
        <p:txBody>
          <a:bodyPr/>
          <a:lstStyle>
            <a:lvl1pPr>
              <a:defRPr sz="4500" b="0" baseline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935596" y="1593342"/>
            <a:ext cx="7920000" cy="4248000"/>
          </a:xfrm>
        </p:spPr>
        <p:txBody>
          <a:bodyPr/>
          <a:lstStyle>
            <a:lvl1pPr marL="0" indent="0">
              <a:buNone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81000" indent="0">
              <a:buNone/>
              <a:defRPr/>
            </a:lvl2pPr>
            <a:lvl3pPr marL="81000" indent="0">
              <a:buNone/>
              <a:defRPr/>
            </a:lvl3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97407179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4"/>
            <a:ext cx="7920000" cy="900113"/>
          </a:xfrm>
        </p:spPr>
        <p:txBody>
          <a:bodyPr/>
          <a:lstStyle>
            <a:lvl1pPr>
              <a:defRPr sz="45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935596" y="1593342"/>
            <a:ext cx="7920000" cy="4428000"/>
          </a:xfrm>
        </p:spPr>
        <p:txBody>
          <a:bodyPr/>
          <a:lstStyle>
            <a:lvl1pPr marL="256500" indent="-256500">
              <a:buSzPct val="80000"/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556200" indent="-213300">
              <a:buSzPct val="80000"/>
              <a:buFont typeface="Wingdings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 marL="858600" indent="-172800">
              <a:buSzPct val="80000"/>
              <a:buFont typeface="Arial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87656115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4"/>
            <a:ext cx="7920000" cy="900113"/>
          </a:xfrm>
        </p:spPr>
        <p:txBody>
          <a:bodyPr/>
          <a:lstStyle>
            <a:lvl1pPr>
              <a:defRPr sz="45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35596" y="1592796"/>
            <a:ext cx="3780000" cy="4428000"/>
          </a:xfrm>
        </p:spPr>
        <p:txBody>
          <a:bodyPr/>
          <a:lstStyle>
            <a:lvl1pPr>
              <a:defRPr sz="240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 sz="2100"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 sz="1800"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6056" y="1592796"/>
            <a:ext cx="3780000" cy="4428000"/>
          </a:xfrm>
        </p:spPr>
        <p:txBody>
          <a:bodyPr/>
          <a:lstStyle>
            <a:lvl1pPr>
              <a:defRPr sz="240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 sz="2100"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 sz="1800"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7567021"/>
      </p:ext>
    </p:extLst>
  </p:cSld>
  <p:clrMapOvr>
    <a:masterClrMapping/>
  </p:clrMapOvr>
  <p:transition spd="slow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6572360"/>
      </p:ext>
    </p:extLst>
  </p:cSld>
  <p:clrMapOvr>
    <a:masterClrMapping/>
  </p:clrMapOvr>
  <p:transition spd="slow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6CB4-6ADA-4C83-84B0-6B78AF43E09E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B9B9-B845-4222-A8E4-A00BC539B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024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6CB4-6ADA-4C83-84B0-6B78AF43E09E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B9B9-B845-4222-A8E4-A00BC539B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325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6CB4-6ADA-4C83-84B0-6B78AF43E09E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B9B9-B845-4222-A8E4-A00BC539B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252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6CB4-6ADA-4C83-84B0-6B78AF43E09E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B9B9-B845-4222-A8E4-A00BC539B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935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6CB4-6ADA-4C83-84B0-6B78AF43E09E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B9B9-B845-4222-A8E4-A00BC539B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855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6CB4-6ADA-4C83-84B0-6B78AF43E09E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B9B9-B845-4222-A8E4-A00BC539B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0948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6CB4-6ADA-4C83-84B0-6B78AF43E09E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B9B9-B845-4222-A8E4-A00BC539B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1680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6CB4-6ADA-4C83-84B0-6B78AF43E09E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B9B9-B845-4222-A8E4-A00BC539B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9018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6CB4-6ADA-4C83-84B0-6B78AF43E09E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B9B9-B845-4222-A8E4-A00BC539B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709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6CB4-6ADA-4C83-84B0-6B78AF43E09E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B9B9-B845-4222-A8E4-A00BC539B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7485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6CB4-6ADA-4C83-84B0-6B78AF43E09E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0B9B9-B845-4222-A8E4-A00BC539B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853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971551" y="296863"/>
            <a:ext cx="7920038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971551" y="1631950"/>
            <a:ext cx="7920038" cy="442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81776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transition spd="slow">
    <p:split orient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 kern="1200">
          <a:solidFill>
            <a:srgbClr val="4A452A"/>
          </a:solidFill>
          <a:latin typeface="Cassandra" pitchFamily="66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4A452A"/>
          </a:solidFill>
          <a:latin typeface="Cassandra" pitchFamily="66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4A452A"/>
          </a:solidFill>
          <a:latin typeface="Cassandra" pitchFamily="66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4A452A"/>
          </a:solidFill>
          <a:latin typeface="Cassandra" pitchFamily="66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4A452A"/>
          </a:solidFill>
          <a:latin typeface="Cassandra" pitchFamily="66" charset="0"/>
          <a:cs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000">
          <a:solidFill>
            <a:srgbClr val="17375E"/>
          </a:solidFill>
          <a:latin typeface="Arial" charset="0"/>
          <a:cs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000">
          <a:solidFill>
            <a:srgbClr val="17375E"/>
          </a:solidFill>
          <a:latin typeface="Arial" charset="0"/>
          <a:cs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000">
          <a:solidFill>
            <a:srgbClr val="17375E"/>
          </a:solidFill>
          <a:latin typeface="Arial" charset="0"/>
          <a:cs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000">
          <a:solidFill>
            <a:srgbClr val="17375E"/>
          </a:solidFill>
          <a:latin typeface="Arial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Wingdings 2" panose="05020102010507070707" pitchFamily="18" charset="2"/>
        <a:buChar char="·"/>
        <a:defRPr sz="2400" kern="1200">
          <a:solidFill>
            <a:srgbClr val="4A452A"/>
          </a:solidFill>
          <a:latin typeface="+mj-lt"/>
          <a:ea typeface="+mn-ea"/>
          <a:cs typeface="Arial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100" kern="1200">
          <a:solidFill>
            <a:srgbClr val="4A452A"/>
          </a:solidFill>
          <a:latin typeface="+mj-lt"/>
          <a:ea typeface="+mn-ea"/>
          <a:cs typeface="Arial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rgbClr val="4A452A"/>
          </a:solidFill>
          <a:latin typeface="+mj-lt"/>
          <a:ea typeface="+mn-ea"/>
          <a:cs typeface="Arial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971551" y="296863"/>
            <a:ext cx="7920038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971551" y="1631950"/>
            <a:ext cx="7920038" cy="442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71041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</p:sldLayoutIdLst>
  <p:transition spd="slow">
    <p:split orient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 kern="1200">
          <a:solidFill>
            <a:srgbClr val="4A452A"/>
          </a:solidFill>
          <a:latin typeface="Cassandra" pitchFamily="66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4A452A"/>
          </a:solidFill>
          <a:latin typeface="Cassandra" pitchFamily="66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4A452A"/>
          </a:solidFill>
          <a:latin typeface="Cassandra" pitchFamily="66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4A452A"/>
          </a:solidFill>
          <a:latin typeface="Cassandra" pitchFamily="66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rgbClr val="4A452A"/>
          </a:solidFill>
          <a:latin typeface="Cassandra" pitchFamily="66" charset="0"/>
          <a:cs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000">
          <a:solidFill>
            <a:srgbClr val="17375E"/>
          </a:solidFill>
          <a:latin typeface="Arial" charset="0"/>
          <a:cs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000">
          <a:solidFill>
            <a:srgbClr val="17375E"/>
          </a:solidFill>
          <a:latin typeface="Arial" charset="0"/>
          <a:cs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000">
          <a:solidFill>
            <a:srgbClr val="17375E"/>
          </a:solidFill>
          <a:latin typeface="Arial" charset="0"/>
          <a:cs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000">
          <a:solidFill>
            <a:srgbClr val="17375E"/>
          </a:solidFill>
          <a:latin typeface="Arial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Wingdings 2" panose="05020102010507070707" pitchFamily="18" charset="2"/>
        <a:buChar char="·"/>
        <a:defRPr sz="2400" kern="1200">
          <a:solidFill>
            <a:srgbClr val="4A452A"/>
          </a:solidFill>
          <a:latin typeface="+mj-lt"/>
          <a:ea typeface="+mn-ea"/>
          <a:cs typeface="Arial" pitchFamily="34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100" kern="1200">
          <a:solidFill>
            <a:srgbClr val="4A452A"/>
          </a:solidFill>
          <a:latin typeface="+mj-lt"/>
          <a:ea typeface="+mn-ea"/>
          <a:cs typeface="Arial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rgbClr val="4A452A"/>
          </a:solidFill>
          <a:latin typeface="+mj-lt"/>
          <a:ea typeface="+mn-ea"/>
          <a:cs typeface="Arial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56CB4-6ADA-4C83-84B0-6B78AF43E09E}" type="datetimeFigureOut">
              <a:rPr lang="ru-RU" smtClean="0"/>
              <a:t>22.04.2018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0B9B9-B845-4222-A8E4-A00BC539B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411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g"/><Relationship Id="rId7" Type="http://schemas.openxmlformats.org/officeDocument/2006/relationships/image" Target="../media/image49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113119" y="1375826"/>
            <a:ext cx="6627019" cy="1013222"/>
          </a:xfrm>
        </p:spPr>
        <p:txBody>
          <a:bodyPr/>
          <a:lstStyle/>
          <a:p>
            <a:pPr>
              <a:defRPr/>
            </a:pPr>
            <a:r>
              <a:rPr lang="ru-RU" sz="2700" i="1" dirty="0">
                <a:latin typeface="+mj-lt"/>
                <a:cs typeface="Times New Roman" pitchFamily="18" charset="0"/>
              </a:rPr>
              <a:t/>
            </a:r>
            <a:br>
              <a:rPr lang="ru-RU" sz="2700" i="1" dirty="0">
                <a:latin typeface="+mj-lt"/>
                <a:cs typeface="Times New Roman" pitchFamily="18" charset="0"/>
              </a:rPr>
            </a:br>
            <a:r>
              <a:rPr lang="ru-RU" sz="2700" i="1" dirty="0">
                <a:latin typeface="+mj-lt"/>
                <a:cs typeface="Times New Roman" pitchFamily="18" charset="0"/>
              </a:rPr>
              <a:t/>
            </a:r>
            <a:br>
              <a:rPr lang="ru-RU" sz="2700" i="1" dirty="0">
                <a:latin typeface="+mj-lt"/>
                <a:cs typeface="Times New Roman" pitchFamily="18" charset="0"/>
              </a:rPr>
            </a:b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 БЫТОВОЙ И </a:t>
            </a:r>
            <a:br>
              <a:rPr lang="ru-RU" sz="32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ДУХОВНО-НРАВСТВЕННОЙ КУЛЬТУРЫ ДОНА</a:t>
            </a:r>
            <a:r>
              <a:rPr lang="ru-RU" sz="4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1337187" y="511277"/>
            <a:ext cx="61958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EEECE1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МБОУ «Школа №107» 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34625" y="3053992"/>
            <a:ext cx="5384006" cy="945356"/>
          </a:xfrm>
        </p:spPr>
        <p:txBody>
          <a:bodyPr/>
          <a:lstStyle/>
          <a:p>
            <a:pPr>
              <a:defRPr/>
            </a:pPr>
            <a:r>
              <a:rPr lang="ru-RU" sz="2400" i="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представляет </a:t>
            </a:r>
            <a:r>
              <a:rPr lang="ru-RU" sz="2400" i="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музей </a:t>
            </a:r>
            <a:endParaRPr lang="en-US" sz="2400" i="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b="1" i="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«КУЛЬТУРА НАРОДОВ ДОНА В БЫТОВОМ ПРЕДМЕТЕ И В ИСТОРИИ РУССКОГО СЛОВА»</a:t>
            </a:r>
          </a:p>
        </p:txBody>
      </p:sp>
    </p:spTree>
    <p:extLst>
      <p:ext uri="{BB962C8B-B14F-4D97-AF65-F5344CB8AC3E}">
        <p14:creationId xmlns:p14="http://schemas.microsoft.com/office/powerpoint/2010/main" val="169810944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Портрет"/>
          <p:cNvPicPr>
            <a:picLocks noChangeAspect="1" noChangeArrowheads="1"/>
          </p:cNvPicPr>
          <p:nvPr/>
        </p:nvPicPr>
        <p:blipFill>
          <a:blip r:embed="rId2"/>
          <a:srcRect t="9792"/>
          <a:stretch>
            <a:fillRect/>
          </a:stretch>
        </p:blipFill>
        <p:spPr bwMode="auto">
          <a:xfrm>
            <a:off x="891534" y="2057132"/>
            <a:ext cx="2550833" cy="3454964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4193383" y="2132411"/>
            <a:ext cx="32134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8" name="Заголовок 6"/>
          <p:cNvSpPr>
            <a:spLocks noGrp="1"/>
          </p:cNvSpPr>
          <p:nvPr>
            <p:ph type="title"/>
          </p:nvPr>
        </p:nvSpPr>
        <p:spPr>
          <a:xfrm>
            <a:off x="1422799" y="411688"/>
            <a:ext cx="6134100" cy="1160859"/>
          </a:xfrm>
        </p:spPr>
        <p:txBody>
          <a:bodyPr/>
          <a:lstStyle/>
          <a:p>
            <a:r>
              <a:rPr lang="ru-RU" alt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Манцыгина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Элеонора Геннадьевна</a:t>
            </a:r>
            <a:b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русского языка и литературы, </a:t>
            </a: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школьного музея</a:t>
            </a:r>
            <a:endParaRPr lang="ru-RU" alt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1" name="Текст 4"/>
          <p:cNvSpPr>
            <a:spLocks noGrp="1"/>
          </p:cNvSpPr>
          <p:nvPr>
            <p:ph type="body" sz="quarter" idx="10"/>
          </p:nvPr>
        </p:nvSpPr>
        <p:spPr>
          <a:xfrm>
            <a:off x="3640932" y="1654009"/>
            <a:ext cx="4318397" cy="3067050"/>
          </a:xfrm>
        </p:spPr>
        <p:txBody>
          <a:bodyPr/>
          <a:lstStyle/>
          <a:p>
            <a:pPr algn="ctr">
              <a:defRPr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ОУ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Муниципальное бюджетное общеобразовательное учреждение средняя общеобразовательная школа  №107 «Экология и диалектика» </a:t>
            </a:r>
          </a:p>
          <a:p>
            <a:pPr algn="ctr">
              <a:defRPr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Ворошиловского района г. Ростова-на-Дону</a:t>
            </a:r>
          </a:p>
          <a:p>
            <a:pPr algn="ctr">
              <a:defRPr/>
            </a:pPr>
            <a:endParaRPr lang="ru-RU" sz="1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Стаж работы –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32 года</a:t>
            </a:r>
          </a:p>
          <a:p>
            <a:pPr algn="ctr">
              <a:defRPr/>
            </a:pP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НАГРАДЫ: </a:t>
            </a:r>
          </a:p>
          <a:p>
            <a:pPr algn="ctr">
              <a:buFont typeface="Arial" charset="0"/>
              <a:buChar char="•"/>
              <a:defRPr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Почетная грамота Министерства образования и науки Российской Федерации (2007 год)</a:t>
            </a:r>
          </a:p>
          <a:p>
            <a:pPr algn="ctr">
              <a:buFont typeface="Arial" charset="0"/>
              <a:buChar char="•"/>
              <a:defRPr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Победитель конкурса «Лучших учителей России» (2012 год)</a:t>
            </a:r>
          </a:p>
          <a:p>
            <a:pPr algn="ctr">
              <a:buFont typeface="Arial" charset="0"/>
              <a:buChar char="•"/>
              <a:defRPr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Почетный работник общего образования Российской Федерации</a:t>
            </a:r>
          </a:p>
          <a:p>
            <a:pPr>
              <a:defRPr/>
            </a:pPr>
            <a:endParaRPr lang="ru-RU" sz="3200" i="1" dirty="0" smtClean="0">
              <a:solidFill>
                <a:srgbClr val="4A452A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47738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47884" y="6049625"/>
            <a:ext cx="46506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 – казачий двор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87330" y="266036"/>
            <a:ext cx="5171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Окунемся в прошлое…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732" y="1215898"/>
            <a:ext cx="6719365" cy="4468640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266671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9471" y="255639"/>
            <a:ext cx="5407742" cy="800219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Да не просто казаки, а Донские!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66" y="1520926"/>
            <a:ext cx="7362488" cy="3865306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464" y="1495390"/>
            <a:ext cx="3313469" cy="4988095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063" y="1793926"/>
            <a:ext cx="3514725" cy="439102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05" y="3667432"/>
            <a:ext cx="2982859" cy="298285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8261463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xit" presetSubtype="0" fill="hold" nodeType="after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35" y="380550"/>
            <a:ext cx="7049729" cy="4702727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2531805" y="5781368"/>
            <a:ext cx="46801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Казачий круг</a:t>
            </a:r>
            <a:endParaRPr lang="ru-RU" sz="3200" b="1" i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0684"/>
            <a:ext cx="3927643" cy="396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7094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9" r="9661"/>
          <a:stretch/>
        </p:blipFill>
        <p:spPr>
          <a:xfrm>
            <a:off x="1189704" y="316774"/>
            <a:ext cx="6459794" cy="5297447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2104103" y="5850189"/>
            <a:ext cx="1415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Кубелек</a:t>
            </a:r>
            <a:endParaRPr lang="ru-RU" sz="2400" i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47653" y="5840352"/>
            <a:ext cx="1632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Зипун</a:t>
            </a:r>
            <a:endParaRPr lang="ru-RU" sz="2400" i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32438" y="5840351"/>
            <a:ext cx="2782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Кубелечное</a:t>
            </a: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платье</a:t>
            </a:r>
            <a:endParaRPr lang="ru-RU" sz="2400" i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22493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0" r="6827"/>
          <a:stretch/>
        </p:blipFill>
        <p:spPr>
          <a:xfrm>
            <a:off x="344128" y="407219"/>
            <a:ext cx="6695769" cy="5184878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405" y="2566219"/>
            <a:ext cx="2225595" cy="429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6919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4494">
            <a:off x="1325266" y="854737"/>
            <a:ext cx="7366452" cy="4464516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9844">
            <a:off x="564875" y="934065"/>
            <a:ext cx="6946969" cy="4906297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05"/>
          <a:stretch/>
        </p:blipFill>
        <p:spPr>
          <a:xfrm rot="21387024">
            <a:off x="726974" y="469030"/>
            <a:ext cx="4206825" cy="5660473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445" y="344231"/>
            <a:ext cx="3800121" cy="6086634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8603757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500"/>
                            </p:stCondLst>
                            <p:childTnLst>
                              <p:par>
                                <p:cTn id="15" presetID="42" presetClass="exit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2"/>
          <a:stretch/>
        </p:blipFill>
        <p:spPr>
          <a:xfrm>
            <a:off x="2000600" y="314479"/>
            <a:ext cx="4486807" cy="5653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122" y="2585885"/>
            <a:ext cx="2585597" cy="41836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31" y="1058811"/>
            <a:ext cx="3007294" cy="57991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676" y="281963"/>
            <a:ext cx="1108566" cy="141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7597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58" y="373625"/>
            <a:ext cx="3565588" cy="5368414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1527061" y="6037006"/>
            <a:ext cx="2005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Лопата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962" y="373625"/>
            <a:ext cx="3570099" cy="5375205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6416043" y="6037006"/>
            <a:ext cx="1582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Серпы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60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783" y="163854"/>
            <a:ext cx="7741399" cy="5141676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85" y="1694515"/>
            <a:ext cx="7191769" cy="4776624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4276640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4" y="530942"/>
            <a:ext cx="3579538" cy="5100890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2" r="20456"/>
          <a:stretch/>
        </p:blipFill>
        <p:spPr>
          <a:xfrm>
            <a:off x="4336026" y="530942"/>
            <a:ext cx="4630994" cy="5100890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1120877" y="5789486"/>
            <a:ext cx="1877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Лапти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7343" y="5789486"/>
            <a:ext cx="2330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Сапоги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96323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88" y="441804"/>
            <a:ext cx="3808962" cy="5614867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1724639" y="6168225"/>
            <a:ext cx="2487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Рубель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622" y="441804"/>
            <a:ext cx="4554390" cy="3024931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622" y="3717251"/>
            <a:ext cx="4554390" cy="2974194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5429414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4" y="481781"/>
            <a:ext cx="3604824" cy="5427488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398" y="511401"/>
            <a:ext cx="3585151" cy="5397868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1524000" y="6037007"/>
            <a:ext cx="1936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Ступка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45393" y="6088279"/>
            <a:ext cx="2310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Ухват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54049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55">
            <a:off x="2777682" y="315877"/>
            <a:ext cx="5939100" cy="3944626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5217">
            <a:off x="370825" y="1487642"/>
            <a:ext cx="5839055" cy="3878178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648" y="536756"/>
            <a:ext cx="4005003" cy="6030005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52" y="536755"/>
            <a:ext cx="4005003" cy="6030005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4641359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7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00" y="287909"/>
            <a:ext cx="3672969" cy="5530088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1976623" y="6039060"/>
            <a:ext cx="1396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Прялка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576" y="553575"/>
            <a:ext cx="7526215" cy="4998755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3912118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250"/>
                            </p:stCondLst>
                            <p:childTnLst>
                              <p:par>
                                <p:cTn id="14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75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374" y="324463"/>
            <a:ext cx="4434349" cy="2945203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16" y="324464"/>
            <a:ext cx="3774560" cy="6151649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374" y="3530912"/>
            <a:ext cx="4434349" cy="2945202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2622169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2"/>
          <a:stretch/>
        </p:blipFill>
        <p:spPr>
          <a:xfrm>
            <a:off x="286755" y="666211"/>
            <a:ext cx="3457341" cy="4299505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74"/>
          <a:stretch/>
        </p:blipFill>
        <p:spPr>
          <a:xfrm>
            <a:off x="3978177" y="655953"/>
            <a:ext cx="4939681" cy="4309763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1209368" y="5211097"/>
            <a:ext cx="158299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Фонарь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20429" y="5191433"/>
            <a:ext cx="1455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Скрыня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90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53" y="-528191"/>
            <a:ext cx="7472516" cy="76450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82297" y="2546554"/>
            <a:ext cx="22024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 smtClean="0">
                <a:solidFill>
                  <a:srgbClr val="CE42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Наши</a:t>
            </a:r>
          </a:p>
          <a:p>
            <a:r>
              <a:rPr lang="ru-RU" sz="5400" i="1" dirty="0" smtClean="0">
                <a:solidFill>
                  <a:srgbClr val="C540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гости</a:t>
            </a:r>
            <a:endParaRPr lang="ru-RU" sz="5400" i="1" dirty="0">
              <a:solidFill>
                <a:srgbClr val="C540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76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0371">
            <a:off x="529212" y="381836"/>
            <a:ext cx="7167825" cy="5375869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0817">
            <a:off x="1597902" y="574683"/>
            <a:ext cx="7234813" cy="5426110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8134">
            <a:off x="490747" y="782407"/>
            <a:ext cx="6925660" cy="5194245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683">
            <a:off x="1044441" y="699576"/>
            <a:ext cx="7764486" cy="5176324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8221">
            <a:off x="289910" y="864202"/>
            <a:ext cx="7951098" cy="5300732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308" y="311586"/>
            <a:ext cx="4270643" cy="6405964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9" y="841306"/>
            <a:ext cx="7998487" cy="5332325"/>
          </a:xfrm>
          <a:prstGeom prst="rect">
            <a:avLst/>
          </a:prstGeom>
          <a:ln w="88900" cap="sq" cmpd="thickThin">
            <a:solidFill>
              <a:srgbClr val="5A5C3E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3066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xit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xit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750"/>
                            </p:stCondLst>
                            <p:childTnLst>
                              <p:par>
                                <p:cTn id="33" presetID="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25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750"/>
                            </p:stCondLst>
                            <p:childTnLst>
                              <p:par>
                                <p:cTn id="44" presetID="2" presetClass="exit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250"/>
                            </p:stCondLst>
                            <p:childTnLst>
                              <p:par>
                                <p:cTn id="55" presetID="2" presetClass="exit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6750"/>
                            </p:stCondLst>
                            <p:childTnLst>
                              <p:par>
                                <p:cTn id="66" presetID="2" presetClass="exit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875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161" y="-80388"/>
            <a:ext cx="10038304" cy="72150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2997" y="3527127"/>
            <a:ext cx="63204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i="1" dirty="0" smtClean="0">
                <a:solidFill>
                  <a:srgbClr val="4107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b="1" i="1" dirty="0">
              <a:solidFill>
                <a:srgbClr val="4107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52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121</Words>
  <Application>Microsoft Office PowerPoint</Application>
  <PresentationFormat>Экран (4:3)</PresentationFormat>
  <Paragraphs>34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32" baseType="lpstr">
      <vt:lpstr>Arial Unicode MS</vt:lpstr>
      <vt:lpstr>Arial</vt:lpstr>
      <vt:lpstr>Calibri</vt:lpstr>
      <vt:lpstr>Calibri Light</vt:lpstr>
      <vt:lpstr>Cassandra</vt:lpstr>
      <vt:lpstr>Times New Roman</vt:lpstr>
      <vt:lpstr>Wingdings</vt:lpstr>
      <vt:lpstr>Wingdings 2</vt:lpstr>
      <vt:lpstr>2_Тема Office</vt:lpstr>
      <vt:lpstr>1_Тема Office</vt:lpstr>
      <vt:lpstr>Тема Office</vt:lpstr>
      <vt:lpstr>   ЦЕНТР БЫТОВОЙ И  ДУХОВНО-НРАВСТВЕННОЙ КУЛЬТУРЫ ДОНА </vt:lpstr>
      <vt:lpstr>Манцыгина Элеонора Геннадьевна учитель русского языка и литературы, руководитель школьного музея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ЦЕНТР БЫТОВОЙ И  ДУХОВНО-НРАВСТВЕННОЙ КУЛЬТУРЫ ДОНА </dc:title>
  <dc:creator>Анна Ломакина</dc:creator>
  <cp:lastModifiedBy>Анна Ломакина</cp:lastModifiedBy>
  <cp:revision>32</cp:revision>
  <dcterms:created xsi:type="dcterms:W3CDTF">2018-04-11T14:22:12Z</dcterms:created>
  <dcterms:modified xsi:type="dcterms:W3CDTF">2018-04-22T07:01:26Z</dcterms:modified>
</cp:coreProperties>
</file>