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66" r:id="rId3"/>
    <p:sldId id="258" r:id="rId4"/>
    <p:sldId id="260" r:id="rId5"/>
    <p:sldId id="296" r:id="rId6"/>
    <p:sldId id="301" r:id="rId7"/>
    <p:sldId id="284" r:id="rId8"/>
    <p:sldId id="259" r:id="rId9"/>
    <p:sldId id="310" r:id="rId10"/>
    <p:sldId id="333" r:id="rId11"/>
    <p:sldId id="334" r:id="rId12"/>
    <p:sldId id="335" r:id="rId13"/>
    <p:sldId id="365" r:id="rId14"/>
    <p:sldId id="337" r:id="rId15"/>
    <p:sldId id="339" r:id="rId16"/>
    <p:sldId id="383" r:id="rId17"/>
    <p:sldId id="341" r:id="rId18"/>
    <p:sldId id="342" r:id="rId19"/>
    <p:sldId id="381" r:id="rId20"/>
    <p:sldId id="344" r:id="rId21"/>
    <p:sldId id="345" r:id="rId22"/>
    <p:sldId id="347" r:id="rId23"/>
    <p:sldId id="348" r:id="rId24"/>
    <p:sldId id="372" r:id="rId25"/>
    <p:sldId id="349" r:id="rId26"/>
    <p:sldId id="351" r:id="rId27"/>
    <p:sldId id="352" r:id="rId28"/>
    <p:sldId id="353" r:id="rId29"/>
    <p:sldId id="354" r:id="rId30"/>
    <p:sldId id="355" r:id="rId31"/>
    <p:sldId id="376" r:id="rId32"/>
    <p:sldId id="357" r:id="rId33"/>
    <p:sldId id="358" r:id="rId34"/>
    <p:sldId id="359" r:id="rId35"/>
    <p:sldId id="360" r:id="rId36"/>
    <p:sldId id="361" r:id="rId37"/>
    <p:sldId id="362" r:id="rId38"/>
    <p:sldId id="363" r:id="rId39"/>
    <p:sldId id="364" r:id="rId40"/>
    <p:sldId id="367" r:id="rId41"/>
    <p:sldId id="368" r:id="rId42"/>
    <p:sldId id="369" r:id="rId43"/>
    <p:sldId id="370" r:id="rId44"/>
    <p:sldId id="371" r:id="rId45"/>
    <p:sldId id="375" r:id="rId46"/>
    <p:sldId id="378" r:id="rId47"/>
    <p:sldId id="379" r:id="rId48"/>
    <p:sldId id="380" r:id="rId49"/>
    <p:sldId id="382" r:id="rId50"/>
    <p:sldId id="332" r:id="rId5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00"/>
    <a:srgbClr val="FF0000"/>
    <a:srgbClr val="99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28" autoAdjust="0"/>
    <p:restoredTop sz="94660"/>
  </p:normalViewPr>
  <p:slideViewPr>
    <p:cSldViewPr>
      <p:cViewPr>
        <p:scale>
          <a:sx n="91" d="100"/>
          <a:sy n="91" d="100"/>
        </p:scale>
        <p:origin x="-582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2434588-FB38-48FB-8DDF-B7DCBBC9A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49934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434588-FB38-48FB-8DDF-B7DCBBC9AE11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40968-E4B6-4475-AC02-826BDA350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2567781"/>
      </p:ext>
    </p:extLst>
  </p:cSld>
  <p:clrMapOvr>
    <a:masterClrMapping/>
  </p:clrMapOvr>
  <p:transition spd="slow" advClick="0" advTm="8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C5FBD-A7EC-4E88-A7D0-9495764559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1963112"/>
      </p:ext>
    </p:extLst>
  </p:cSld>
  <p:clrMapOvr>
    <a:masterClrMapping/>
  </p:clrMapOvr>
  <p:transition spd="slow" advClick="0" advTm="8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A6D92-5875-4A86-B490-C98DA99069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3554042"/>
      </p:ext>
    </p:extLst>
  </p:cSld>
  <p:clrMapOvr>
    <a:masterClrMapping/>
  </p:clrMapOvr>
  <p:transition spd="slow" advClick="0" advTm="8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9AF57-52DE-4357-9026-60B6E47F82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5595983"/>
      </p:ext>
    </p:extLst>
  </p:cSld>
  <p:clrMapOvr>
    <a:masterClrMapping/>
  </p:clrMapOvr>
  <p:transition spd="slow" advClick="0" advTm="8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FAB4E-CC99-4278-A422-9CD761136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5927304"/>
      </p:ext>
    </p:extLst>
  </p:cSld>
  <p:clrMapOvr>
    <a:masterClrMapping/>
  </p:clrMapOvr>
  <p:transition spd="slow" advClick="0" advTm="8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875A9-4408-4587-88F8-6C23FCE19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6409455"/>
      </p:ext>
    </p:extLst>
  </p:cSld>
  <p:clrMapOvr>
    <a:masterClrMapping/>
  </p:clrMapOvr>
  <p:transition spd="slow" advClick="0" advTm="8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D7AD5-B485-469C-B396-9DA0FF1245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2186214"/>
      </p:ext>
    </p:extLst>
  </p:cSld>
  <p:clrMapOvr>
    <a:masterClrMapping/>
  </p:clrMapOvr>
  <p:transition spd="slow" advClick="0" advTm="8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471EC-EC66-421B-9204-25BEF804D0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3339470"/>
      </p:ext>
    </p:extLst>
  </p:cSld>
  <p:clrMapOvr>
    <a:masterClrMapping/>
  </p:clrMapOvr>
  <p:transition spd="slow" advClick="0" advTm="8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6EB98-EECF-4594-9C21-CFBE216AC4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6593293"/>
      </p:ext>
    </p:extLst>
  </p:cSld>
  <p:clrMapOvr>
    <a:masterClrMapping/>
  </p:clrMapOvr>
  <p:transition spd="slow" advClick="0" advTm="8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588B0-8276-4E7A-AC75-AF4A1889D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5094562"/>
      </p:ext>
    </p:extLst>
  </p:cSld>
  <p:clrMapOvr>
    <a:masterClrMapping/>
  </p:clrMapOvr>
  <p:transition spd="slow" advClick="0" advTm="8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61EAC-6670-4092-AF06-7184FC95E6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6193122"/>
      </p:ext>
    </p:extLst>
  </p:cSld>
  <p:clrMapOvr>
    <a:masterClrMapping/>
  </p:clrMapOvr>
  <p:transition spd="slow" advClick="0" advTm="8000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73E19-9604-4CE9-BB7A-FE575394E3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7414204"/>
      </p:ext>
    </p:extLst>
  </p:cSld>
  <p:clrMapOvr>
    <a:masterClrMapping/>
  </p:clrMapOvr>
  <p:transition spd="slow" advClick="0" advTm="8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2BEF75F-C30A-40CF-9597-436CD0787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8000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ownloads\7c6d3f9e817b1f0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ownloads\7c6d3f9e817b1f0.mp3" TargetMode="Externa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9738" y="1785938"/>
            <a:ext cx="8704262" cy="1470025"/>
          </a:xfrm>
        </p:spPr>
        <p:txBody>
          <a:bodyPr/>
          <a:lstStyle/>
          <a:p>
            <a:pPr eaLnBrk="1" hangingPunct="1"/>
            <a:r>
              <a:rPr lang="ru-RU" sz="8800" smtClean="0">
                <a:solidFill>
                  <a:srgbClr val="990000"/>
                </a:solidFill>
              </a:rPr>
              <a:t>75</a:t>
            </a:r>
            <a:r>
              <a:rPr lang="ru-RU" sz="8800" smtClean="0">
                <a:solidFill>
                  <a:srgbClr val="990000"/>
                </a:solidFill>
                <a:latin typeface="Mistral" pitchFamily="66" charset="0"/>
              </a:rPr>
              <a:t>-летию</a:t>
            </a:r>
            <a:br>
              <a:rPr lang="ru-RU" sz="8800" smtClean="0">
                <a:solidFill>
                  <a:srgbClr val="990000"/>
                </a:solidFill>
                <a:latin typeface="Mistral" pitchFamily="66" charset="0"/>
              </a:rPr>
            </a:br>
            <a:r>
              <a:rPr lang="ru-RU" sz="8800" smtClean="0">
                <a:solidFill>
                  <a:srgbClr val="990000"/>
                </a:solidFill>
                <a:latin typeface="Mistral" pitchFamily="66" charset="0"/>
              </a:rPr>
              <a:t> Победы посвящается…</a:t>
            </a:r>
          </a:p>
        </p:txBody>
      </p:sp>
      <p:pic>
        <p:nvPicPr>
          <p:cNvPr id="6" name="Picture 4" descr="shapka1"/>
          <p:cNvPicPr>
            <a:picLocks noChangeAspect="1" noChangeArrowheads="1"/>
          </p:cNvPicPr>
          <p:nvPr/>
        </p:nvPicPr>
        <p:blipFill>
          <a:blip r:embed="rId3" cstate="print"/>
          <a:srcRect r="103"/>
          <a:stretch>
            <a:fillRect/>
          </a:stretch>
        </p:blipFill>
        <p:spPr bwMode="auto">
          <a:xfrm>
            <a:off x="6572264" y="928670"/>
            <a:ext cx="2296969" cy="3286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7c6d3f9e817b1f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28596" y="6553200"/>
            <a:ext cx="304800" cy="304800"/>
          </a:xfrm>
          <a:prstGeom prst="rect">
            <a:avLst/>
          </a:prstGeom>
        </p:spPr>
      </p:pic>
      <p:pic>
        <p:nvPicPr>
          <p:cNvPr id="7" name="7c6d3f9e817b1f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42844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numSld="999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s://avatars.mds.yandex.net/get-pdb/1906603/04f5f571-6196-4ae8-a597-df30aba404d3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032" y="142852"/>
            <a:ext cx="8882124" cy="662587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43314"/>
            <a:ext cx="7772400" cy="2643206"/>
          </a:xfrm>
        </p:spPr>
        <p:txBody>
          <a:bodyPr/>
          <a:lstStyle/>
          <a:p>
            <a:pPr algn="ctr"/>
            <a: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  <a:t>Над презентацией работали: </a:t>
            </a:r>
            <a:b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  <a:t>ученики 4 «Г» класса </a:t>
            </a:r>
            <a:b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  <a:t>МБОУ «Школа №107»</a:t>
            </a:r>
            <a:b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  <a:t/>
            </a:r>
            <a:b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  <a:t>Классный руководитель: </a:t>
            </a:r>
            <a:b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2000" i="1" dirty="0" smtClean="0">
                <a:solidFill>
                  <a:srgbClr val="0070C0"/>
                </a:solidFill>
                <a:latin typeface="Bookman Old Style" pitchFamily="18" charset="0"/>
              </a:rPr>
              <a:t>Медведева Диана Олеговна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Новая папка (4)\2007_06_22_08_44_40_a1fd7e74437b5ad9dc504ed2628ffff5.jpg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435600" cy="6858000"/>
          </a:xfrm>
          <a:noFill/>
        </p:spPr>
      </p:pic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5254625" y="476250"/>
            <a:ext cx="3889375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3600" b="1" dirty="0">
                <a:solidFill>
                  <a:srgbClr val="CC0000"/>
                </a:solidFill>
              </a:rPr>
              <a:t>Война!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600" b="1" dirty="0"/>
              <a:t>22 июня,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600" b="1" dirty="0"/>
              <a:t>ровно в 4 часа,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600" b="1" dirty="0"/>
              <a:t>Киев бомбили</a:t>
            </a:r>
            <a:r>
              <a:rPr lang="ru-RU" sz="3600" b="1" dirty="0" smtClean="0"/>
              <a:t>,</a:t>
            </a:r>
            <a:endParaRPr lang="ru-RU" sz="3600" b="1" dirty="0"/>
          </a:p>
          <a:p>
            <a:pPr marL="342900" indent="-342900" algn="ctr">
              <a:spcBef>
                <a:spcPct val="20000"/>
              </a:spcBef>
            </a:pPr>
            <a:r>
              <a:rPr lang="ru-RU" sz="3600" b="1" dirty="0"/>
              <a:t>объявили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600" b="1" dirty="0"/>
              <a:t>что началась 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600" b="1" dirty="0"/>
              <a:t>война</a:t>
            </a:r>
            <a:r>
              <a:rPr lang="ru-RU" sz="3600" dirty="0"/>
              <a:t>...</a:t>
            </a:r>
          </a:p>
        </p:txBody>
      </p:sp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100urokov.ru/images/okruzh-mir/1klass/1urok2/6bvdf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7786742" cy="584005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20_big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lum bright="-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480175"/>
          </a:xfr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Пам"/>
          <p:cNvPicPr>
            <a:picLocks noChangeAspect="1" noChangeArrowheads="1"/>
          </p:cNvPicPr>
          <p:nvPr/>
        </p:nvPicPr>
        <p:blipFill>
          <a:blip r:embed="rId2">
            <a:lum bright="-18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3781425" cy="5113338"/>
          </a:xfrm>
          <a:prstGeom prst="rect">
            <a:avLst/>
          </a:prstGeom>
          <a:noFill/>
          <a:ln w="57150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6" descr="Каска"/>
          <p:cNvPicPr>
            <a:picLocks noChangeAspect="1" noChangeArrowheads="1"/>
          </p:cNvPicPr>
          <p:nvPr/>
        </p:nvPicPr>
        <p:blipFill>
          <a:blip r:embed="rId3">
            <a:lum bright="-12000" contrast="1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4781550"/>
            <a:ext cx="2736850" cy="2076450"/>
          </a:xfrm>
          <a:prstGeom prst="rect">
            <a:avLst/>
          </a:prstGeom>
          <a:noFill/>
          <a:ln w="57150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7" descr="https://avatars.mds.yandex.net/get-pdb/1873964/d29c4fea-599d-4046-9589-2fcf1cf311e8/s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8902700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524625"/>
          </a:xfrm>
        </p:spPr>
        <p:txBody>
          <a:bodyPr/>
          <a:lstStyle/>
          <a:p>
            <a:pPr eaLnBrk="1" hangingPunct="1"/>
            <a:endParaRPr lang="ru-RU" b="1" smtClean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ru-RU" b="1" i="1" smtClean="0"/>
          </a:p>
        </p:txBody>
      </p:sp>
      <p:sp>
        <p:nvSpPr>
          <p:cNvPr id="8196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8197" name="Рисунок 6" descr="http://i.mycdn.me/i?r=AzEPZsRbOZEKgBhR0XGMT1Rkj8BBMAjV0D9UwQXTn51lkqaKTM5SRkZCeTgDn6uOy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8913"/>
            <a:ext cx="8212137" cy="619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611981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900" dirty="0" smtClean="0"/>
              <a:t>	</a:t>
            </a:r>
            <a:r>
              <a:rPr lang="ru-RU" sz="4500" dirty="0" smtClean="0"/>
              <a:t>Война – это 4 года,</a:t>
            </a:r>
            <a:br>
              <a:rPr lang="ru-RU" sz="4500" dirty="0" smtClean="0"/>
            </a:br>
            <a:r>
              <a:rPr lang="ru-RU" sz="4500" dirty="0" smtClean="0"/>
              <a:t>это 1 418 бессонных дней и ночей, </a:t>
            </a:r>
            <a:br>
              <a:rPr lang="ru-RU" sz="4500" dirty="0" smtClean="0"/>
            </a:br>
            <a:r>
              <a:rPr lang="ru-RU" sz="4500" dirty="0" smtClean="0"/>
              <a:t>это 20 миллионов погибших русских людей, это значит погибали  </a:t>
            </a:r>
            <a:br>
              <a:rPr lang="ru-RU" sz="4500" dirty="0" smtClean="0"/>
            </a:br>
            <a:r>
              <a:rPr lang="ru-RU" sz="4500" dirty="0" smtClean="0"/>
              <a:t>13 человек каждую минуту…</a:t>
            </a:r>
          </a:p>
        </p:txBody>
      </p:sp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eaLnBrk="1" hangingPunct="1"/>
            <a:r>
              <a:rPr lang="ru-RU" b="1" smtClean="0"/>
              <a:t>« </a:t>
            </a:r>
            <a:r>
              <a:rPr lang="ru-RU" sz="3400" b="1" i="1" smtClean="0"/>
              <a:t>ПУСТЬ</a:t>
            </a:r>
            <a:r>
              <a:rPr lang="ru-RU" b="1" smtClean="0"/>
              <a:t>  </a:t>
            </a:r>
            <a:r>
              <a:rPr lang="ru-RU" sz="3400" b="1" i="1" smtClean="0"/>
              <a:t>ПОКОЛЕНИЯ</a:t>
            </a:r>
            <a:r>
              <a:rPr lang="ru-RU" b="1" smtClean="0"/>
              <a:t> </a:t>
            </a:r>
            <a:r>
              <a:rPr lang="ru-RU" sz="3400" b="1" i="1" smtClean="0"/>
              <a:t>ЗНАЮТ</a:t>
            </a:r>
            <a:r>
              <a:rPr lang="ru-RU" b="1" smtClean="0"/>
              <a:t>…»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</a:t>
            </a:r>
          </a:p>
        </p:txBody>
      </p:sp>
      <p:pic>
        <p:nvPicPr>
          <p:cNvPr id="24580" name="Picture 4" descr="1816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68413"/>
            <a:ext cx="7620000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http://900igr.net/up/datas/195013/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6874" cy="650085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7256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Мильковский</a:t>
            </a:r>
            <a:r>
              <a:rPr lang="ru-RU" dirty="0" smtClean="0"/>
              <a:t> Иван Ефимович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1200" dirty="0" smtClean="0"/>
              <a:t>		</a:t>
            </a:r>
          </a:p>
          <a:p>
            <a:pPr algn="just">
              <a:buNone/>
            </a:pPr>
            <a:endParaRPr lang="ru-RU" sz="1200" dirty="0" smtClean="0"/>
          </a:p>
          <a:p>
            <a:pPr algn="just">
              <a:buNone/>
            </a:pPr>
            <a:r>
              <a:rPr lang="ru-RU" sz="1200" dirty="0" smtClean="0"/>
              <a:t>		</a:t>
            </a:r>
            <a:r>
              <a:rPr lang="ru-RU" sz="1400" dirty="0" smtClean="0"/>
              <a:t>Мой прадед, </a:t>
            </a:r>
            <a:r>
              <a:rPr lang="ru-RU" sz="1400" dirty="0" err="1" smtClean="0"/>
              <a:t>Мильковский</a:t>
            </a:r>
            <a:r>
              <a:rPr lang="ru-RU" sz="1400" dirty="0" smtClean="0"/>
              <a:t> Иван Ефимович, принимал участие в Великой Отечественной Войне, в частности в </a:t>
            </a:r>
            <a:r>
              <a:rPr lang="ru-RU" sz="1400" dirty="0" err="1" smtClean="0"/>
              <a:t>Среднедонской</a:t>
            </a:r>
            <a:r>
              <a:rPr lang="ru-RU" sz="1400" dirty="0" smtClean="0"/>
              <a:t> наступательной операции по уничтожению вражеской группировки войск в районе города Сталинграда. Их подразделение, девятая артиллерийская дивизия Резерва Верховного Главнокомандования, формировалось в Оренбургской области и в ноябре 1942 года погрузилось в железнодорожные составы и выдвинулось к линии фронта. 5 декабря они прибыли на станцию Бутурлиновка и маршем по снежной целине дошли до Верхнего Мамона. Там они переправились через замерзший Дон и развернули позиции гаубиц. На рассвете 16 декабря началась операция по прорыву обороны противника в среднем течении Дона и разгрома </a:t>
            </a:r>
            <a:r>
              <a:rPr lang="ru-RU" sz="1400" dirty="0" err="1" smtClean="0"/>
              <a:t>Тормосинской</a:t>
            </a:r>
            <a:r>
              <a:rPr lang="ru-RU" sz="1400" dirty="0" smtClean="0"/>
              <a:t> группировки. После артподготовки пошли в прорыв танки 1-й гвардейской армии и начался знаменитый Тацинский прорыв.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3070811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Users\User\Downloads\Сидоренко Макс прадедуш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28604"/>
            <a:ext cx="3188820" cy="607220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Багдасарян </a:t>
            </a:r>
            <a:r>
              <a:rPr lang="ru-RU" dirty="0" err="1" smtClean="0"/>
              <a:t>Ерванд</a:t>
            </a:r>
            <a:r>
              <a:rPr lang="ru-RU" dirty="0" smtClean="0"/>
              <a:t> </a:t>
            </a:r>
            <a:r>
              <a:rPr lang="ru-RU" dirty="0" err="1" smtClean="0"/>
              <a:t>Хачатурович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ru-RU" sz="1200" dirty="0" smtClean="0"/>
          </a:p>
          <a:p>
            <a:pPr algn="just">
              <a:buNone/>
            </a:pPr>
            <a:endParaRPr lang="ru-RU" sz="1200" dirty="0" smtClean="0"/>
          </a:p>
          <a:p>
            <a:pPr algn="just">
              <a:buNone/>
            </a:pPr>
            <a:endParaRPr lang="ru-RU" sz="1200" dirty="0" smtClean="0"/>
          </a:p>
          <a:p>
            <a:pPr algn="just">
              <a:buNone/>
            </a:pPr>
            <a:r>
              <a:rPr lang="ru-RU" sz="1200" dirty="0" smtClean="0"/>
              <a:t>	</a:t>
            </a:r>
          </a:p>
          <a:p>
            <a:pPr algn="just">
              <a:buNone/>
            </a:pPr>
            <a:endParaRPr lang="ru-RU" sz="1200" dirty="0" smtClean="0"/>
          </a:p>
          <a:p>
            <a:pPr algn="just">
              <a:buNone/>
            </a:pPr>
            <a:endParaRPr lang="ru-RU" sz="1200" dirty="0" smtClean="0"/>
          </a:p>
          <a:p>
            <a:pPr algn="just">
              <a:buNone/>
            </a:pPr>
            <a:r>
              <a:rPr lang="ru-RU" sz="1200" dirty="0" smtClean="0"/>
              <a:t>	</a:t>
            </a:r>
            <a:r>
              <a:rPr lang="ru-RU" sz="1400" dirty="0" smtClean="0"/>
              <a:t>Багдасарян </a:t>
            </a:r>
            <a:r>
              <a:rPr lang="ru-RU" sz="1400" dirty="0" err="1" smtClean="0"/>
              <a:t>Ерванд</a:t>
            </a:r>
            <a:r>
              <a:rPr lang="ru-RU" sz="1400" dirty="0" smtClean="0"/>
              <a:t> </a:t>
            </a:r>
            <a:r>
              <a:rPr lang="ru-RU" sz="1400" dirty="0" err="1" smtClean="0"/>
              <a:t>Хачатурович</a:t>
            </a:r>
            <a:endParaRPr lang="ru-RU" sz="1400" dirty="0" smtClean="0"/>
          </a:p>
          <a:p>
            <a:pPr algn="just">
              <a:buNone/>
            </a:pPr>
            <a:r>
              <a:rPr lang="ru-RU" sz="1400" dirty="0" smtClean="0"/>
              <a:t>	Год рождения: 1907</a:t>
            </a:r>
          </a:p>
          <a:p>
            <a:pPr algn="just">
              <a:buNone/>
            </a:pPr>
            <a:r>
              <a:rPr lang="ru-RU" sz="1400" dirty="0" smtClean="0"/>
              <a:t>	Место рождения: Грузинская ССР, </a:t>
            </a:r>
            <a:r>
              <a:rPr lang="ru-RU" sz="1400" dirty="0" err="1" smtClean="0"/>
              <a:t>Богдановский</a:t>
            </a:r>
            <a:r>
              <a:rPr lang="ru-RU" sz="1400" dirty="0" smtClean="0"/>
              <a:t> р-н, с. </a:t>
            </a:r>
            <a:r>
              <a:rPr lang="ru-RU" sz="1400" dirty="0" err="1" smtClean="0"/>
              <a:t>Ороджалар</a:t>
            </a:r>
            <a:endParaRPr lang="ru-RU" sz="1400" dirty="0" smtClean="0"/>
          </a:p>
          <a:p>
            <a:pPr algn="just">
              <a:buNone/>
            </a:pPr>
            <a:r>
              <a:rPr lang="ru-RU" sz="1400" dirty="0" smtClean="0"/>
              <a:t>	Дата призыва: Май 1941 г.</a:t>
            </a:r>
          </a:p>
          <a:p>
            <a:pPr algn="just">
              <a:buNone/>
            </a:pPr>
            <a:r>
              <a:rPr lang="ru-RU" sz="1400" dirty="0" smtClean="0"/>
              <a:t>	Воинское звание: рядовой</a:t>
            </a:r>
          </a:p>
          <a:p>
            <a:pPr algn="just">
              <a:buNone/>
            </a:pPr>
            <a:r>
              <a:rPr lang="ru-RU" sz="1400" dirty="0" smtClean="0"/>
              <a:t>	Дата смерти: 13 мая 1985 г.</a:t>
            </a:r>
          </a:p>
          <a:p>
            <a:pPr algn="just">
              <a:buNone/>
            </a:pPr>
            <a:r>
              <a:rPr lang="ru-RU" sz="1400" dirty="0" smtClean="0"/>
              <a:t>		Служил в специальном полку, который за все время войны занимался строительством запасных аэропортов.</a:t>
            </a:r>
          </a:p>
          <a:p>
            <a:pPr algn="just">
              <a:buNone/>
            </a:pPr>
            <a:r>
              <a:rPr lang="ru-RU" sz="1400" dirty="0" smtClean="0"/>
              <a:t>	Он строил и ремонтировал аэропорты на Севером Кавказе.</a:t>
            </a:r>
          </a:p>
          <a:p>
            <a:pPr algn="just">
              <a:buNone/>
            </a:pPr>
            <a:r>
              <a:rPr lang="ru-RU" sz="1400" dirty="0" smtClean="0"/>
              <a:t>	Мой дедушка вернулся с войны в конце мая 1945 года.</a:t>
            </a:r>
          </a:p>
          <a:p>
            <a:pPr algn="just">
              <a:buNone/>
            </a:pPr>
            <a:r>
              <a:rPr lang="ru-RU" sz="1400" dirty="0" smtClean="0"/>
              <a:t>	Он награжден Орденом за Победу над Германией,</a:t>
            </a:r>
          </a:p>
          <a:p>
            <a:pPr algn="just">
              <a:buNone/>
            </a:pPr>
            <a:r>
              <a:rPr lang="ru-RU" sz="1400" dirty="0" smtClean="0"/>
              <a:t>	за оборону Кавказа, 40 лет победы над фашизмом.</a:t>
            </a:r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5058" name="AutoShape 2" descr="data:image/jpeg;base64,/9j/4AAQSkZJRgABAQEA3ADcAAD/2wBDAAMCAgMCAgMDAwMEAwMEBQgFBQQEBQoHBwYIDAoMDAsKCwsNDhIQDQ4RDgsLEBYQERMUFRUVDA8XGBYUGBIUFRT/2wBDAQMEBAUEBQkFBQkUDQsNFBQUFBQUFBQUFBQUFBQUFBQUFBQUFBQUFBQUFBQUFBQUFBQUFBQUFBQUFBQUFBQUFBT/wAARCAQAAz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ia7itI3lbbtzgluRjGans7oXK+Yp80N8wc55z9KhuI4uFlA29uPw/wAaZEVtwI4z5a44wOK81mzL5UbSWAP9aSQpDlQflY5xVMXLFxGG5zzS7ZFdm3Dbn+LtQxFzb0xzkd6mX5NoG0nofpS2sZmVVzzx3z1qytqFHHPvVARx44+TA9+lWGUqoZRz61EFC4YNl+mM05Sq/MGJLDBU9MVAEvy7RgcjrSSONwI4zUbc7TjI6dKDIGQAgdenoKAJdwLE7ecY5HamSKdxB3Y64qF7gRtlz8vcip48SBgcrjg5+maAFhhO3cCw/KrYPmZ+bk+1JHGrZyCQO4p6xruyc57f4VokBYWP5dwHQdPWq8qrycAHPPPJq3GyleVOfU1E8Yk5AyueNxqgIUjQKxDbcAMc+9Sr3JBOODx0pv2cbvmJ+br+FV7jUra0ZtrKMDBA6Vm9BrUtzSKzAbeo+9VaTULe3VgzhRjktxzXM6t4rjVTsxH8uMnp0rlZvFSyQtI0jYXA9s5/UVnzl8p6DceIYbdTlWY7exrkdc8UrGp3M27GQucGuduNYe8HyMSuOxIrLu83FxukTzGUc57Y71Dk2UkR67qk90+CGCA55PA96554xNuCjezddpyevU+lbGqKs0KGP5dvYDr/APWqrotkG1ADlkwMA4x17cdKpOw9LEVpp1w6o8bHg4OOwqO8V7aFhvbcT82TxivRb2Sx0vTioiVGcZ6d/XpXmk/mzXD5bIYk+o/OruZ9TORX3bmGQPzx7c9aW5tZJJEkikMKkYZVAO7kVdkmRdo2HIHTPXOR/OkXDRk8Jt78DFBpfQFiSCIbs/MVCE+vvVy3jzGzJJiQc8nOeOTUdjqc9nu2FoJOVDZxwQRn8jTVuPLhfYcArwG4PIwR/n1pMFsa8N0JI9rtlhyQBSNanaNjNubnOeGzWVaMWm4YA45ycVNfaqFhZFAjfGBJk9e4/wA+tSxoi1BTC5SMZXq0bcEVmfalXnJ9dvYe+auf2l9qbfMGcsNoZTnFZWoM0e4qPlHBAH5GmkPcuNMJVbY+O4OcY71GwaNGKKxBUrnB4rMt9SKqwA+dTjcOoHOf6VbVpbpZCqNk/d5xk+9AhtxcZjJYjcffpVB7WVljZcyhs/xEge5rb/sN5PLkBAcj7ueVPv8AhXQaX4cjVFabkL/CDk/T+VDaQHGReG7t2HlxkMx45PX1robLwE2VW4OAx55wcf8A667e3uLW0jHyrjH4GsLVteEMzLu+Q9GA+X6VlztlluLw/ptioBTfOo+VxgsD1PXp2/KqI1ZbSQvGnmzcA7l/rn6Vk3V1dXUrCBgWccGQkA+pxU9j4LvrmJnncglst8oQ9TjIz/nFS/Mg0/8AhKrVbUu+5GYj5W5P4jvSal4ghuLUGMAFshm5GMdO31qPSvBMM11tlbJU53Y6D0rp7Dw3aWobdCkq4ydwz7f5NZuxd9Dzm9ur+4Y7YnIzncvA/OsprW8vJAjB+BnJXOD7+tex3WnwfZ1NvbjaV53YJH0OOKxG0NoWO7hs7kIxzk9DTU0O5xS+F5ljLH+PgHJ3Y96nXwiZlOT5cpHLjnHeuojt5riR/MGI87UxzxjvxxV2LTDuUA7x9003ILnES+GIfuLtMnJbaANwPXP5inQ+E7GOMh/lbgZXhjXer4WjWZEiJELklsk5AyfarzaPBEAxjEhydxbOTzwcdqz5h82h5pdaHp7DZNDlEzlCCy8HHNOt/DWm+cj+Sqpj5eAPyOK7640uKRdoQqCeqis1vDccMjJ0K98e3TNJyJMiLQbc/wCoiVexBXr74rQt/DdnCpzDn1wuK1Le3a0lRIolZF4Z2YA81buL9dsbNgN0BOMj2qHJlcz2Ofu9P02OMj7IwbH+s4H58VS0eFJk2C2wvRWbnFdJc/6Y2FIAUclsYH1OK5+41B9On8uL5nJxuYDH3h7+ma1T0Fe5o6h4diW1Blt1LE4HTOAB2rmptEt/tTOI8LgEIQCDhQP5jP410l/ej7CZD8zH+EVkQN9okDsVKYxwOTk1nFu5b+EbD4ctJypEEZJHAUDGfStEeF7HySzRqvbcgC8+h/OrVqy2rKxbcq+3T61ppcR31jLhcg9zwc+9XdmZxtx4TtZtyBlXdzubv71jX3gYrHm3IlfO3pwPf3rrNtvEzIqbT13AADryMVatb5bWTZIvyk/L7UOTQHl03hbUtLYsULggHcQQKfb/ANojCyW294+cqeoPbJFepX11DeTARxpnkEAEg+nXpVSKxhjKpLFvEpAOP8cetWqgHJaTr11bttMMkJkbCE46gZPTrXc6frtvfSKJoEhbAznjd75p0Phe3u/upsI57cfQcVLe+CYJISsEq20nUttPXtzmlddBXRkav4fsJ2IjcZYZ2qM4rltQ8GT253ohZGOPkB54+lb+oaXqOjKDK6yv94cdR24p2m+LHiuI0uRwRj7nbuKak0hnkur6LNGNrwsRu49OPb8KyPs8gXeyGMngEjgDt/Wvo3UPD1hq9v5yIqll4zxjr3ryzXPAtxaFjG6lpG5VWLfTnFbRncLnIRSMigYBPGT2+tPt3bYgHAzhmzg4q5Los9n5rSJs2HAZhkEVT5jkZCMFRuxmtiDR/s7dtkZu4bA4+n8qrzK8ayKRkgbsEcU9bpi5DP8AujjJBx707VH8mA7QzgjKqrYJ/GkgMdrhlXdg+YD9wdfY1dt4ftMZKud/bfxn8KzY28yRiQd+7O1jjGfer9rI8AVTluoXFVYm+pHqSi8t2hAAkjOQcZH41ywt/Jl27Sr+3Qn6fhXZbXWTKqqE9wev4ZrL1DSd8zSryenHOPfFNFN6WOebewCMp2Ke/FTRRh4w5jKEE9OS1W7i2NsSZWBHI298+tRLG2frTAdHeNtVImG7OD3q7cYWUbQCzDI9cen6VVt4Vkm+bJ/2c4xUstqJGxnODxyf50B1EmQeSTt+bd16fhUSMVDBQxK+nSpn3lSBwD/nrUcattUEZ4ycnr+FAD4WbazSZIHTJ7fSrDSeVCCRz/eUZHtmomVpF+b5iT6Y+lBYqp+VyFPVVyKBoltbjbJ/Ex5Az6fStBFMgIzk7cbR+H+FZsUirgM67SSemKuRSSL8rbWjHQ45/nUCNCz1OTS7iIx5LYYl8dMY4Puc/pVDWrptU1CSWd9z4DA7Rxx0FJJdNJGqZGC3ce3+fyqDzDlRk71/h9s0AVzmRVTAAXgNjkjrTmt0ZVYYPOQOufSrAwxIU7Sw61NZtvcYUKFUqBjBoAzljKyBkIJ/usOafMu1VMmOeoHIz61c2r85ztP97GeapTSFY8YypPLHt1oAarAvv24zx0FJ9o2vt3DaeAMEHOc5zmoEkVnyOD37gU/ajlHQY9cnHI/CtLBqTyMWbd0Hc4zUbyfKsowN3AyO9SxllVsjBwRgHNNjkH3vToB2pDTEkYooB6dsEnn/ABp0OByPu9fTPfmpIsNwV3e2f0pz/uV3EbMHO0nr7UbCbJEkRX+d97MOgPb0qS6nWQIykH5iTlevA6HPsKozTfMpAUK3I29BTY5lAiX05PoPfj8KiwEku9pWdju4xwMY5+tFNF0FZRx3xwP60UagfbNxY+c28sSRgck4GPSk+xorEMvfr61bkzIFXI2n72c1Gc7TtOcDAUdqpmDIls1k5J2KD97GTUkdsgY87h2+lSW+8uTghgcHNOj+VtzYIzjj1qRFmPgdwccEVIX6E+tMWRV5BGPT1p7cqSxIAGeeKsBrLuz60hURo2Tj09qe2ej4JX26UpC7mP6UAQs21cDk9fTHvStIrqC3De1OkwyjgLTfvLwenGKAGKgZiuMhuDVyJe5Pt05/Gq0OV5zjiplY7hknHT68UATrIV6Z29D6Ui3gDZPeqkm2FSCWIXjnrVGfUo4V3O2EGScHtU8wHRx3UbLgjLLWbrHiK202P5uo5x2rgNe+IEemwOiTAytwrBcA89OteZeIfFdzrEwZrhsIcBAThvc07yehdluel6t8XbcmVILjzHH8ByMfTNcxN48k1BZEO9XJPUjnivOWmDMJJhljyTyetaen3hhgV4bZcE/eXkColH3Rx3OnTU55HJ3sFz055pZrraMks394EEHr6VWtbwbZC4UKu07cdSa05oRcSOxfcsjZHHIGAAP51gaCZMKlgf8AOKz5LlpJDuydxOGXtV64VjHt3ED0xnv/AJ/OqKwtHKiMCGY89s8+lUix8cRZTkbsjHPFEbNb4OQpUHDLwal+eNmG1Vw2OeO9QXl0ZiRjHHI6c571S3I6EbXIdgHLY67QKp3V0gVsLsVOhwepHYVHBJIqkNkgk5OPyFWVkikjO/Mg2lBgDg4x6dq0MupgiZopA8nQcYPuf/1U+W7G4blUq3A3EY45z9eal1a28zYyqzAcljgc4qmsbXDqAHz94Z/Kg0WxPCzHAKsecD0/+tT2Enzn+Lk4/Sp1ZlUxs7R4U/N/LPt0qHeJGLyDA7UGYhujA21m5IyBnnP9ac037oFjyx4ZsZzUV23l4LdiOKg82Tc33s+xpWNVqWlytqz8sjHHHWqk1u0yjB2tjjntT1zNuQZwTk46DpxW1pemqxVWUONvc4PH1pbAc7Z6AzTB0BV34Q9STnt710Gm6eVZnnbbgZ2tyf8APNaPmW1svl/MgDblIbkNntVK4e5mYGPcQ+c49M5qGwLdzqEMa/KmwseV7YAHP8qyf7YnZ5GQ5Q8qqNh+3+FW10G4uVLycAjHze3+RU2l6PCshXa07HONwxgj/P60aAM0i01LU4QQkknGcqxJxnuPz/KtW10UFt0mXJ6hvr2q+2pLptqq+UEOduAc4x0NZll4sS8upIBGYnVfM9mGfX1qNQN610eSSFPJLbB1XccdfWrMmnzbQpAUY28cnjjIqOz1pIrVkLqMjgE9/UVO2pebCrHdkH5cE5/EZrJgXrGGG2twjNhl+Us3JNNbWEhUou1GJwOjD644rDupp7gERkxH+8eB/nFZlxlrhGSRURB87++f/wBVQB1ctzIzSFHSUO2fugYGMYqtb6tbTySxvMGfH3Rzg9sjNTQSRf2e4MivlM7enX8a5GeYwynDeWB8wPQHtz6VCXMy+h1ciqqAK6qSvIznpxVSw8yN/NLgIW2hR1Pvg9Oc1x1xrTtMArkxg+9bum6xlk8w+YucfLxzzz7mqcWB3MEkaoJWcnjjvSSXCsufMjDSfdbOc/SucXWIo2dWkOw/MAp6+1Z91rEUkzPuIdRxlunalYSN7UrwKzAiNJOgZuOaxvtk8TKhVW55Ucr9KqLqZ2spb5W+Vg358VemvY7azMi7N68fLkt+fSk0V0Kl486sWhZlbuFXg+1ZF40ikqW3lRk9Tiia8l+0bvlx2Vs81m/a3a6OYGKNwG3ADn2/z1rRLQpaFmW6uI48KPunldw5H/6qrTNJcSDzS0Mi/fUsPTIGccdaJbWW3VXdMq43jPQ1HPaSvIZWy+TnJJGcdOO5qiC211PPAwLYTb1zxVNrraqeUCGU53ZyDxTbp/3IhJ2k545HasW3aWLcAW5PaqUUFzfg1ho5BHIMBWDMy4H1H41oQ64wZY2YlWTkHjJ/piuHuJpdzADCsQdvrg8U/wA9mizvwWyAB7e/6UcqFc7SZkS3acsPNxhsEfXms6O8NwkgaYKV7/0rnor2aNAm4sin7uT696fBcbIwAmADwvX/AD3p8oXOnW/e3ijIOZfrnAz6Vv2bG8gDYwOx3cj25FcBHdlJiXf952Q8d+ldBZa+Us/LX7ycF88D/OKXKSdrpbvHPmSXcCdvIGK3JroRbdoyOv8A+uuJ0nWA0aytwRx8xzn3rUt9SS4ZucE5PynvWTuKx0DLBdsokVZWboetc9rXguG4kQo5R14GDjP4U06hJb3CImWJ7qTW/a3DXEaswwOpqVId7HKw+H9RtGwZWlTOApGMfr9Kja4MVxNFKo3k4KuOnbg+tdtJcJHDuLBWT5snpx/k1z1xZ2msPu3CQsT+PeqA5nVtJs9Q28Z77uea8+8QeH5bW584JtTpjPOM/wCFem6xo13p37yLlV+bbg1jpeLdZiu4QoJwdj/mRW8ZAeXwtJbsw+YDBBIOPwqO8uTINm4lR6nNdprmgr5atDgbsHKjrz3ritSsXinxzk9s8etbRdwKP7xZ125xx2rWjjKruIIZeu48mqFjCWUnc7BeiqKtQr5nGQZBzlq08yHuSecXXaoG4+39Kdu3SDfkAfKV7eufrRJ+6bjBZh8xIBxUablUnHAGcniqKZnahCilmzvPbniqD7W+6CGC4PAxmtlozeFN3yj+8P8A69Q3FuFUMmFRQScj71Aiiq+WoyM5/nTyreav90jD/wBP5U6NtvLBty8nj9aerFvm5PuaBoa0f7skKdvuMUbTJHhQM1cXL/7PcY70xYxHwAAAfT2qBlVIyuAM7s4NSr8pIDZ9f/1VK7feZkJHGaViCwJGPXjFNBcikhFxGCUyyr8wYd/8ipvMyoVhgLjPft/n86mhk+bkcVDLabskAAjnI5/GkGpWllR8gNhuy0+3Cyx5bIf+8OnHHP4VGfMMY/gLqB0zzSKqxnORuPJx0PPQUATtkSAoQOMjtj9an8yNpC8bLjsc/wBaptn7rH5T0qwq+WvqFHy8YBoAkVgzYXBIJByfbFVNQh3L+7y6d6tRzCPIIUZ5PTr6VXmZmxv5XbuODRfUTM5YduAuMt97nrimyRtMoJLLzja3erQ8snkjf0DE496c0aeUpOAoOB6+9XceoyJgy4GAAcHPtn9eKY7A5KqRj1p0cgjYjarqR/fwee9Nmwfu4wBknAOAP/1igCW1LFVXOWPRvWpJv33RsqD1NVlyu47eAc7i3NJ5hY7gMcfxDBo6CY9l3OSSDHzk9un+NNVQ0h7Yx16HPTFIM+Zk4yoz0609JkMbqSSTjp0FTcZDJCys2Bg5+X29aKljhExwmDxzyP8AGioA+6FCtG2BkfQc0zO3JXqOOn61MtqxyU+7/FxgCj7KWkGCACehGPpWpzlZrowhTIQMdcnP9KbDdwXiq6HeGPG04q5NpvnxyNtBKKW654qpp1gtqgjRdqg/L64FQBetW3Ltx8o7nvVjbs3KSCORxTEj2rkHI701mO4gjIB4/wAa0WwC7s5zz60jZ2vggc8gUh+XqAp69agkkLQsQQQG20gHbt7YOCBUiv8AKcgfWqaMF+6ck+tTNKiqUJ59AKVwLIIODn9c0kkiRclgO/T9azLjUI7aJmyPl56VyOveNkEbxxvllHQUbgdJrfiSDTk3u2dvXOBmvKfEnjq61CYx28vk25zlUOS3b6fpWfrmpy3zqfm2SgAc/mMVgxBFk/ek4QYB6ZOOlXGHcGyvfs9xN5gffIc/e6gflVVVMkihTucnaAD3/wAmtHEeGJTGfWq4uI4kYY2k/XriumKJM9rqWTEXlZTvuBBraj1lYrfyQNqkD5d3cdfzrn7q7XzFbG1j+ualmkLRrwu3PY9amUdBxlqdLpuqsz4OFzy3P5V1li7XEJJIJHTnFcJpoVQCwHmY44+ldToZEu51cgxru7H+vFefJWOk12hlZRlfl/ibbnH0pFjWRvmLM6n72K0rdlJ2tndjqenPp+VUbiQQyvtDA4wMDvUoV+hDIfJklD8Nj7oPOccVmSJuBXdnPfAOfatG4t5LiNZpDlyMdMH/AOv3qtJCrIFTLbeCNuP1yapDM+SBoscAq3PPNNuCrbWjwgKhTgfXJrQDHYQyg+q7R+XWqt3GoJwcsvXaPatDIzb59sMYDZABRiB1B/yKpKHXAZ+AAF4Gfzx0rVmhSSNQB82cZPAqvJp3lAhORn5mNBV9Co022PCfMvU9qQhWZlDMw6gd+fX1qVrNo494G5D97vilkj2qpRGLdOB1oJKU0xRvmI/EAnGP0qSKxa6ZW3sFPYHHbjPrzWn/AGKFXzZxyx4GO3vU1u0TRssTbiPlKjgg/nUtlIbZWqQ43IucZG7mrFmp+0M0eRuGB+n+fwqay0m5v2CxpwD90deP5V0ml6bBYoHI3Mq55HbuKzbGY1p4dlup0mkDCJRnB6H2xW1bw2duzO2S38KsuaddaqxWRo3J2/wquMjkVjXl2qtISzA7vlZMAcdQRjnvUblGjeXkKvEUSSMspzu6Y/xrOSaG3mLRDCZB+Y4ye+eKq32qqqrIXZHztXbwfTvUFxuyTySQc89KbQBqEjTIVYnLDIbdnH15qhYaesMjNnYz9dp5H0qaKYqxEgY45xnFT290JlJ7fnT6Aadq6tA0bbuOCc9aRrswMio7AdzkjnPX8sVjfbnW4++2xQMKPXuf51DeapuYrGcj+F84J9alR1A15dQZuCRnqDknPvTI9QS4JgId5eN3PC/n25rnY76SRS/Py9fU0n26RJvmO1f93liSD1quVFnVXGpfZY8DJX+8WyPy7VnXt402DkLn05rMjuGkkwMZGQR/hUsLSyErkBkyMA+nX+lRypEEEjEbiQd3Xn8vzq1ZXpjBYD5h1HU/Qc0sluZE8shQOu5Qevr1q1b237tmYZdcshz978qCyKTUJTIhyFj9zVm3vVhViQCR82M9/wDOKzLnT7iTEhxt7fnTVk+zxgE88ZbPHFFguacN6TiN9pUf3cg++KdDMk8ZGdxUAFic5zWVcXACh1fJ9gO+MY/z3psF08Jy4+Zeue35VLQHSrZwzfeGHH3jkg4qrcWcdrdOwhwnUZbOP84qnFqDKd2/jvxUdxqXnyBY3yAx5yenp1qbAWbpk8lWPBPH41TSSaFNrRsYm45PH1qtfXRZVXPbII9aiiu0kJO4HaDuweh/qaYE9wrxxgngFvmZegqttSQAv8uDlSOnSorydlCrgFGGST19sU1ZCGz/AAnjb1BrRCZXv4ZFk5jbbjOe3Y1UTaNygByep6flV6SRmibd97qP8KoyADkKQePwq0SPGexIwORmpLE+WuZAWySox07/AP16qRxsH4O1SAafHOWk8skrGpBH+NVYplu6UNmREG0YHHrjtSxbvl2FipP3SxwPw6UryhF6/K3THrU0MbRou7dj3+nakSyxNqgtVw7Fs8KOfU+lWbHVvLUSNIULdFVjj8a5XUJHmDdcLxnkcCqH9oTt8pYg9MUuS4X0PUrHxAl1cR73JdeCC2eMdK6ZdTjh2qskihl5BfI5Pp2rxPSr+RXVt/HfB/nXYWetI0KqmAzHDd8VjKmG53X9pp5kaOcxk425+9x0qe3uIlUOqhQDwF+Uf1rjlvlnwrsAV5BB7+tWP7SKrgSblxxuqeVlWOzOrQXELKy5zwd3b/GsTUPDdtdbnCqrE7um334rHk16WNdqMTu9Opq5Y6rL8rCVsryyhQKbugiZWow/ZbhoiMqo2gE5NcvrXhh2xKm9iOQoHGO3au41SSObDFVaZc44/H+dZ37yT5Apb/ZbB/GtIsctzyaTT3hjKE7SODz0q1HF5UOSjIrDhmBxXTa9pckkMkpXc2cEqOG965qYvG5RxyCQN3T8q6Iu6MmtSB4ZWk3tI23GNpAOOpzn6Y/Kkkk+UruyD16VPIxZQCx29/em7G3BidwPdRWgFdW2tkZ/3gKkbcy9cgHlc9KY00gbJJ3KMYIyP8aeJi3RQQ3PIoIKszO44O1euKXaF2c5G0AsT1+lTyR7lOCBgfdI/TFRQ3BgxjI4/g6fnSZSJI3fkP3/AIlUjP50NG68MwI7DFPViWILYDfN83P409v3agklgowCfeo6lmbI0hk6YFK0jMzDdtC+xPt61aZ1HC+nOKhOFYMAMdMnrVINR/Em2SM4DFQc8Z9+PpVhpxHjcFG49F7dP/r1Wt4/m4UHB4/wqZgu12yML/e9fWl1JK0kiyZBxnHTODTNokG47RtwOKZuSRsrj2JIqRWMNv8AMv3skg9Rg9aCthrEBlAAyQACKdvkWPceDjHJNN8xNu8AMMcYHSnrMsznaMg96NRXE+UKQT/DncB3qu/yrt2YAPHTHep/LXcQrbiOMcUrRiZcMm0+5o1HqVGuE9gce350NltqjheoHr3/AMaGVEhbzE46L+PpSKzeSrFOSODjkgcZqw1JoZVjU9+CdrHAH61FNIsm5ApQcE+/+cVGJI/ukc5+63ag9txbrk8c1ADGUsACMqT93PH1pOUxlsJnjjvU67WXO7rxjFQSLHuyp8xB1UnGDjqfzzVgJ53zH7xYDbhRwKkWYK3XGBkmo44lO75sE9x9aW1kbJk3AkEYaMk8A9fr9KALERK/cGd3JPr+FFPWNJlaRgfMbGcnBP4kUVkB9ziQDcx+U479qezbZAdoIByPf0pq7uVD/NjGO4qrdzlQATlsdD0zWpzmhazMttI7DftTb+ZGf5VC3bHAHYimWu9bOQevfmms4VxlTuYdc8UpAWFkMecntmmMwbgke3vVeZm3bQNwzyBS78EcjP6UIB07FVJUcnpz0pWV47JSzZy/ftxUEkhf5RhievYD/GnXEyR6XE0j7dsp78HjFMCJsnJ6ke1ZOr6lHYwswIDL046c1ka/4uisSyrufPTYRXC6trUl+8zZcRPwBux/KptzAauqeLJ7p5Yj8qElQcAA+hrl2uGBO4Avkgt36+1NZ3lmfcMcADI70xY1DCR+M9ec1tFWAV5PLJJJBHTvVfYm5mZRnP3iBk1MZEZdrDI9cf0qvNIrKCBz2NaEjbhhITkKefvYrEvpB0B+Vgc/nWozF8PIfmxWXdZWQhl6HjBzWiEzMvIHuGA9DwM+lWIVkt4dxOcnHzdeKeirHkAbiCc5HT/OajeRcsXC5xhSB7YpMmJ0FjcRz5BI+UD5ia2ob6RVCB2ZQOK4pZBJapHEC7/ebtx/n+Va1nfSMqxBgfQdq5pQN+c9F0O9EqMkrfPwB61cmWP5g20Nk9uTXHafqDwZceWyp94bhkHPUVvC/W4CS+361hy2ZVy+04ZthbI7Njr70wxhdvKbe+Fwfx5pYwJFVsAOFB6fjRyuBuA3DO3H61DepaIpLTywV6ZO4HHUVE2llnDFR78VoRKZpAqH58fKM/rUyyN5bCQRswHO0EZ/CldiMm6tIV4VOnIBXp7VlT27NuKrkHnPr/nFbMknltjHJ6YHA5xSW9rLcIQVVY15Ax1/H61fMQc/b27NIUXdhuWU42/41s2+nR2cJeVQAAQOfUDGB6c1K6rY4YjdzyR60Wf2q/kCu3kQsdrbl49zj6Um3YfUxpBc3F0yRliOnC4x75/Ouj0/w7b2doLmc4yMsTxz6YrRhsYLW3Vsq8mMDoeRWFq+oP5TKCxBJ4rLV6FW6lybXLVLryYwdi4ypAOc9O1Ur7VI3jJQyhlbACAYIx1Fcu10d4bPfBK9evSp/wC0GK7D8hPT/Cr5bC6k0mpPvJbPXgZoa4HlPkeYxBAy2KzGHmOw/wBrJGKmnZFbcrd8jjvRYpsLVnibLg524O7rj3qcXw8pTKxwBgA//rrOmuzGXG7dzwAMfrVdrhmbGTux061fKFy5cSFslSVwOBn9elNbUikWV6dDwKYxfygCQJf4hgfliq5YpkAH25460WGTGctuYk+vHFU5SZJ9sfy9xuHP6fSpVk3716Dpn+lLHDjgdcbc/rRYBu4x5JO0/wCeKd9nMyIEBHOc5wKc2Rg7cnOM1dtVbaCeoHK4/rmpKuKsLw24Xne2WLAc+9TWssizwuSTnO4dyP69BSop37l+Y5+6RxViH93L5ZQq304H+eKhkkjR7n3o2EY87uKfZ3AgUo7ZG9ivPbJx+lUr6/RY2Aw57ccn61n/ANqibHGG7cZP/wCqpLOhubhZEwAQuMYzgLWDcZ3sD1IzkGqx1CUSFcMvYEjPFT7ssrbm3Ece/rVEFaQzRlSWLoQBt9KbvxubaUZuD1JqZz8wi+8OT83Wq10xt5EB3YxgYosA2OSSJiWJwx2lScjvz+daVgRIzSBMcc7VAJPvgVk3tw0xQhdyscEjHGBj/Gmw6kI1KMDvX+LqvTrScSzRv5DIwKtgHHH6Gs+RdqkLkOzbgQcd8YqObUG+ZmO4qB+GelVZLjK7mJAxuY0WFc1WulmUmTcG6gq2FPpUMch5LMduchiKyxelcHzNyHnirQvBs2Sn5hwvIqrEl8zrsGABx6f0quJgPvABj1JqvBdO6+WDtcjKvjqB1pPMaOMBiH77gMflVFWFupF24Rm3+gGOox2pIFP1IwDxUG9FyA2Se2BVmKRt4bp9Tj+lV0Bl2HLA5H/6qXzPMXKgZ7Ko/SojcmNSdu4rwMDPB/8ArVGtwYxuzzjjn+dTqQyW4gG3eRkY5BGcc/zrmbtWhmkbbt54z36c10Udy8qhn7dgc5/Ss7UIPMZpGXofkBx6VcdA6HPf2hLZufKZvQnHWtGDWDGu5z97qF5JrMmhKySEqcY+8R71T86Zzgnaij+HituVNE8x6HZ64rWseOhG0leSO+DWmuoecq4G0AcdeT+VecWWszJmM4Cr2Of0xXT6bqwmXaJcyYyfYVg4IdzpDNGwCyAnODtI7VJJcNGvlxY8r3HJ9Kwm1B2mUN8xbgOTnir0DllVnGd3UY5FZ2KNeO8IUPJkswA/+tWvpV0l1GI5Mgg5AYDmuSvNQThATjP3iKms9Wa3USDdgjBzx+VLlG7nRapbCZdpUqqnJXHf1rjL7S4VkB2bWUklivJ/Cus0/VjcB1lUMW9QD+BpNYt1AKINhJ7KCPpTi7Es85aMs2QiuAcBGGR+INWgnyqSowT1A71p39qISXPUjn/9VZZuBtKBed2fxq7hYo3kKCY455qvneWDrhR+NWJJQ1w46t2A9KXhoyGXrx04rQRAsayIDgDaefX8+9Mjt44wBEqqnYJxt9sU64y2BjaBx1pVm2pwoyOSF70DQ2ONWk3bmdvz/rU80zeW+AxGM/Xmkt7hJFUvtbIyRj9KVtjcKACwPy4/H8qNRlOZo5neMHaeoJPp/n9abDaj+LapPVff61LMpTkDB9+T/wDqojkXYTt5xzz+vSjUTDaLdiEw3HJJwc0MoMUqeVtBHRm3ZIpZJmkZ8klT0Vj/ACpwt2ZRIXyOhXHAo1HqZZt9zKPL+UHsMVNMpmXaI3wBt+Y9vQVoLtCKrDMnc5FTSyD7OdwyxHHtz1xSuBi7VZSFXHPAFSqpA+7tP/66c22NztID42kZ5xTo9u0Hlh1z3pokjkCsxBJ3D0PHvTo3QxksGBK4PSmNsXbj5myWBzxj0pjTFs9Nyk/L6CjUfQjaOIuQgzgZy2DnvxUa/u5GwmAR0A45H196nSNFhViWDc7vQc0zhpQucEjpTuIqssbfNh13dSx7/wD66i3bRkkBTwFU7TwfWrssYGDwH7AimzKrOpXJ+Vdxxj5sDP600yiOGMMuVBHfK1EVTc24bufu8frVuKGONtpG7PA45p0lovmIUfaWP1OKnqJkcNilxtZ2aPJAAHPf9Kklt9u1I1VNy8NjAP8AhV5rcSqqncuzgj1H5UyTc3yo52AcrnjjipuMgjjTy2G0rjqWIIPPb86KrtamTA8+UN3UAHFFAH3QsYdj19enWkntVbbuUMR3Pr9KdCTkBhxnPc0vDfU9K1Oca0qx27huCXAXPbjvVbaPu8tnIBq9fKF01WBVvMkIdSOc9vw/+tWau5fXPXIpSAZNJiQgnPHGRimeZGg/eEKM5yelV9QvY7SEyzEgRjJ24LflXmnir4hqg8q0ZiSed6D0PofWnFN7Bex6JqXiK0tEZiRuXuD1rkPEXjVrjSbYQttDTyZ9sAcfnXnE2t3N3ktKzVdmbfY6fGx++Hk+XryQP6VuqdlqTzXL1xefbVJJ3DGOMVWaHd8oAz33HHFKEK7VY5x3I60kyBo4wAd2eSe+am1tC0MWHcinOARwaYrjJTHHenKrBuvTjAFRRqzM3Dbl7460CI5McACqpuAjSbuq8g9DVmRTuGCSemSKryxsdwY5YHBwasTIJJAyngY/hI44rNkYlt3QfzrRMbK4+b5cVWlURSE9R0BrREszjIVLFRnPB9PWkaEsqjHoRxnBxViZdzcfKnXHehlG3kZ3e1Ikqxt5bKcBdx27QecVoxsSuR06Ae1VRCiqRld3TB7VKrCNQQAGHr6UFmrYqVjCcLk5OO9bljfhYm3dA304J6VzcFwdr+WB833jV6xmK5ikUkZ7/jXNItHaQX2+NTxv6FadHd+ZNg4G3pWFGxVtnA78e4zVhWXbnIDY5UfWueUepqmba3CeZmNgAO/+FSXF+vmMFwGAAP0rJt2w2UGwdN+/g/hirLQRrCS2CeMbW6etSCRP9oVti8YUYz0pJtcitVVURd56f41larq0VvGI0CM5I6n5vTFZFsWurgMyZI7VVhJHX2KtqEm6cMqdQ1XNRuobWNhbnDsvEgH3Tjr+tYM2qGziWPuOlUJvEHnNkACMJjA65qeVsXUvXmrSSMoZ2IB3cdzzVC+uDcRlyR659+1Uo7gyrucZJ6mo5JMrtY4VueTVKIhy3R8sDAG5eah3Ng5b8c8UnmRqu0NweKpy3zJlVPzA8Nj9au3QbLcky/fA/eY59OKiN8cfcbB7nIx+FU2vFnYEDk4P+PFLIB1U/KwxinZCJ5Jk8xQ42hfzPenxZZvOJ2KOBgVRbLcoxxnO3HXirMd0yqQg3HH3SO9OxZZkkWNsng9/8f5/lUMeXZyen3cVHt8xi7DMjY+96du1LkMrZweuKkaIvOwGjfl88MBg1cXzGQZZtxPHciolI25GOBnOBUyzvH04Hr6VIIj3NDIu7jpyRmrHmIqgDCqx545xUJmEzBgSfdRzUE8jRkbhz06UrjLsl4ixuS2EXHqKhj1BkEkkcjI5PyqGOMdu9ZTTFsgnOOcds1RvdSEMe3OGZsdOlK1wNF9UzIWc8HJyB3zioZJguNnOe5FctJqzlwSwdVOc4yRzz9aVNXlhYgvwx4wP501AXMdI2phGDMSSuQNpx7VJFrUjDK4MeOK45tWK7lY7/wCLn+VI2uFBE8Y8uL+NOn4fnV8ocx3MGuooy1uMdC5z6VHcalHdWrS42FWx8uPlIPuff3rhrrxEJoxEi7mGWDbfvH/OaZYa1H9s/fD7ykDjjHvU8ocx2CasrKW271zjB4qrNqCNGSsuHX+IDj6VzYupGVcOwH93HNNWd4F+YlFGcgD1/wAinyhc3JLoKq5Y5I+9nrTYrzcxaR1GTheRk+4H0rn1neVlA8xUPZsZ7fpzTLqSb51ZcbRjpj8vWny3Jubc2qeW2WO1Qdo9AfX/AD605r5jIodmAz6cnPrXNx6swyMSblGAQMY+tWftDSRrjc0o5ZucfWmoi5jpbG8KzFQzMPvDcO3cVffU4JF+Rl9G3HHPpmuQjvnWLndv+lW4tQIXg7R3yO9DhYrmOiFwJGJ3Ku08cdqlW6HmLubK5HyAdv8AOa5xtUZWXL4ATbwCOB61Zt9QEyu24MRx8w6VNh8xvi4+UBlHT07CpJ28xcfMVzu+U/hn8qxo9V85OqlCOCOoq2LorFGm4/KFIYnqRSHqX7eQJtfBMbNt3dfxqWZUuWT5cheAMfrWNPKVm3Bc5xg9hWjbyHou1WA+8pxQBT1SxEKnChzj8OK5i9j8uUsfljUD6Hn/APVXZzZkhbzGzj7tYd9amQMQdq98da1i9SHE5qO5ZGbGMNxwOla2n6g1qxZir/LjpjNYsy+XIRuLe+etNW6K7VG0HPDbc1o1czudxa6osgTbyccewrU+2O0agtzwMf1riNPungk3KNx7cdPpW5Z6rBJIQ7bDjawA6j/Oaw5UjZSNtZHuMkr2GMHirsMZVGDLyDk4FYtvqSGdEQMYzkfL1q/9oIjwC27dwe/pUNGhqRzFWB3BQCDuB/TFbUOoLNGoZuTwwzknHb8q56G48wkyAE4zuLck/WrUcoPAP7tuOazaILmrQwy27NFnOON3XNcjdW7Qth1VHIzk9K6ny1kXaqqUxjisLULX94W67eoOcURDUxpWO8OuPl46+3/6qa0g3BnKg+oqzJIZN6syhRxkZ/yarSwoshkIyB781vqSGw7g3c96STEbbOFbuWJ61NEwWNWk2nJwDnIHoOlQXkiM2X6d2AH5VN2NDPOTaq7cHuBzVm3kSQK3DejenrzWfHGzNuVSOPvN/jVy3tkjOY441ZlIJCgE8e1BSI7qSKNBsKs2eFz+lUSxYs2w5PY1avh9ojjASN33nJznaB/9eoI1RVGSc+54zQKQsTI0p3cBeKsbt5AbBA4O3tVe2iVyFXh84zkYGaVlXywSdr5xmq1DUsL2kH/ARU4jSVdznJ5AbGecVUaQqqgISBx9BTuNq4JzjpgZqQHfZU6Mct9M5qN4U+YkZwQPrUqygA5weATxzTXjCNtzlDzgGgCo1i0LDjhwD06cUq20UjfKdh6Mev4fyq1JsVRGrMB39/TvUW1Vfd93/GgLFXyfIXyzwOpyPbFJ5m3GQTkZHPp1q1Ja+ZJuZiST3P51FcQ7WyuWX+6zYx9OOaB2ZBIguGIL+WuOGUe9MlkQ4TzA5PO5Rj8KeY1bBLc5yAef50iRpIrgNtKkkEcZoIYsOx4+Gzg4BHWrDWZ+TIITG3PfNVbFtkgXftZuMlM1oQhoQplKszHO5cY789aGNCNF5abVJJJAxnHaoPLkBCxn5f4i3UcHj9Kuqp3nqDjINHyysMlg+cED696hsZF9lSOPzy6/LwRyTzRUkcaqr+YzAjGOc5oqyrH2duwBkZ9PSnRH7m4cjv7UxSRwOR7moJphDlmHPcjFdBylm9k22cIJ5Zm/Lisi61KHTonlnO2MDJK1S8SeIre20+LZJudQfunuW/wryjWvE9zqDKspGNx4z+ppcrkxXsWfGni5r6R1jPGfvdjXCc3EiZQ4J4Y96tXlwzEsCwxyeetQwsnmeqq2RuGK6ox5UZN3Ix8lwFJx689a6Fp/Os9PUDaRFwMf7RrnHkP2guwJ56A10MpXzIFU7wsSgBeff+pq3sEdy6n+qyw+Yc/SkZgq4jG4nn71JHhmTIBPf3+tTxx/e9O2D0FczNisybstg9ecUjj5tyR7TkhVB4FWpVO4jGR1J9zUaW46MNxPf/CkBnu3ykN8rg81Vk3CQjlQew4BrSkj/ecqT359qgmVduScEmmgKb2m1Qzfhk/zqBrHarM3IbpnmtRPlwD+8Xp82OaZP/q3+Xaqjrnt/nNWmKxz0gCtjoeuKhUtu+YYx0bPX8K0FjWUsBknOTnoKguZFRcAY/D+VO4rFXKltwPPUDsex/nUTSfvPqPwqWaMKqsh4xzz071X8wfLnv0Yf0pkFuxwvLjPfB5/CtfT9seSqbVzg4OMZ9KwLO7G351IfJHTOea3NPmBfBGePzrGRrE2o7gqrHB3LjnPWtOFfMjBPDHnpWJbzKxO0YP92ta3lAjxgrjqSTWE9jRFySPzFXcMgHPNLdXpt4C6joPuk5+tV3kTymbJJU569a5+bVGvLh0+8FOBtrOCKuJHG15cySnJDPnj/PStc3MdrHj7rnv71DEyWcLHaqhh7E5+lY1xcBrhnbr2PWqauTct31w8rEsSCOmO/GOKpwqXVzwpz93pTprpGQHBUfnmq1tcIJn3sFDfd9q0S0Fc0cSIuUUMB1GScfpVK6uHboD8vJ9e9O1K8EcKsf4Tk89arNqERt2ba2RxjbjrSsK5EtxkHIb5sENnJ44qGQOx5IXjI/8ArUxW8mRWxlc8r7VPFdLI6jPOccdq0toSOs13bpGwzM3+NPX5d/1zjdVmRY48yR5wTwBnqf8A9dQbmJ3Hbt/WoLI/Mbd15/z0pdxMIyMkH7tQ3CiH7pwPUCovPLsACM98/wCetOwXLSXbDA43DqT/ACqwjBsME3JnnBx/SqO1Vk5428nnrUv2oQqucMuemahoq5cjkA3Kecc4P+e1Na6EeQznAPCk8A+1Zy6nGqmQAfX+lVLnUvMTYcDafX2pKLYc1jWl1IQhwr5PXIOcfWsnUNYJUMx2lTnpwfesxrplBIG5s4PqOaqXG+6TYOWz1Jp8thczZZ/thpCSGyAeO2SKzLu8lu7iVX+bADBiDjrjHSpzpLyLmQ7V7f49a1tPsYVhHmTq5AzxnFPRCs2c7HbyycImBRbafd3C+UsTvzlQvA9+prqVazjYEqpz15qWLUraOR23KnUBR39qnmLUTm5vD93KFjY7mB+Zug57+9SL4bzbhJHV85DADpg8c1tSeJFiUnyFmIz97joaxpPERmUuibWJ6Nxt56DNO7HZIevhWPuy5Hyhs9P85qW38N2bXRB2tt6uw6mqsniB9qbcMFPr3xUH9syeZ8pG0nv1pC0OrfS7CCHOQzEY4IODUMmlwrFGzDDsuSx7Z9vpXPf21cKQ0Q3TB8MG7LyTjnr0qVdankV1bBjz1AP5UrMrRG3b6fBEmDhm4HPpnpVibSbeRegORxjrmsFbycrv3hgoyRioJtUuHbgkErzxjIHalZiuh0nhuCSRjGE3EcMFwc9OtVm8JzclTukHG4NwPapINdkVhv8AlGeSRjgAfnzVlfEDSyOI1zDjn696pNomyM640m8iYQsuJVGcRjPHc/59ai+xSW+Cw+TbyMYrft9ehaXDnYcAFm4NW2urO6VAZEZc5DDk5B/nVczHyo5FSeSV3OvqMgVHb3MgckKpVhyVJ6/T/PWuxkit5ceXLFs+83y7ST+BNZyWtpHI/mIgViSI16D3pcxPKZ0dy6qSnAB6/wD1sVbj1ZWBIJJHUdRTba1jkV0ULyx3euM0r6ftK+WNgOc8dc0MFcnh1JZG5IPcKTV5NQjwMKemeKxxYyKBg7WGRleT+f5U0+bBAnmr824j5emOgPA6mlYbkzpEuFmjfzH4GQBzinOyzRlRsxg/NjJB9q5P7Y6Sbiu1VHJ9aux68qxAlcjPGCM0WZXNci1bTdqKcDao45rnbjMTgrlR711k14ZImCjdgck/kKw9StRGmQoGO+MGtYvoZSVjOhvpC2C5AHQA8VoWM2JFYjYCRkKSPxrFwVYhsj6HtVtLo7QCnByFbFVKOhCOus9SVWL4wMdeKvw6goc7Tz168+1cbDfGLADZycnIzj6e1XrbUh5qkD5vunqRWTTRrzHb2d1uVezE96s/aZEYcoU3YAwS3vXNreBI1IJBXgLnkVchm84eY/1GOlZl7nU2dyvmbdp+UdR0+lSXsKSI/wAuEJIyKx4bzyYV8pR15+taa3kcy4KEgjnH61j1Gc1dwtDcEbc7TwwxUE2ZowinygCM9++fT61q6l5f3uWFZqXHlxhmOST6HtnFbCsNBDxkbBxxnPb8qhm3Dkg5OO2KkkugZM9hwSeB9KTaCoHQZ6etAyrHJ5I5Y9dxzyDWhBdAMDgdO4FVmjg8wPtb5vu7lHX9eKlCptygAb2FBWwtw7zbiEC45/h59+KyZpQjMGQbv9oVe3R7nYruIBGM4GapTqGwSTkc8GghhGydQB/untQs6ySojAlz04Hb8ars5aT5Rk+pPWiNkXLeX5Z/iPc9KdhIutJub5vlHoep96lEe6LAZtxA2HuKpHY0g2hmPVe9W1X92Mf/AF6T8iiZv3eON4x1HHNNyrSAc57D/wCvRt3KSDgHgDODTDh9oHzDOG5xQALGgXBDgDodxNSEDHzDPGaWSLdwuSBzx2pywjaB1B96m6AgZ02YZiCf4ck4pjbGUklUIxhjkn6VNJYk4KnI4Jz6VF9n3ScHKqON3Az71Q0VpE3SYJb1P+fSoZo/maRx+7ZtpzjnPYVqeWzbfMkXavtn64xTJoY5/kPBXpu6/WlcRTt7bJC7QoXp0q6iDcSWDMOMD0pFXDE5IHTt2p21d0YUqOfuj60wLEK7SxP3lGfXj1qWTEmBkM3Xd/8AXqsshXIwvB5A+lTBlboMt0BrN7lIZcxLCAwfAAGG/SiknX7oACjHOATRV2C59i7wcc7e2fQ+9cl4m8RR2sbhZPmPCkHp71X17xMVYpG53YIzk9K8/vr2W9VmdiDnlc55rpirvU5XawmoX88ka/Nw2WGMd6xLrBXnrnPTFaTxkrlgFA4GaqMobhuB3xXUZGTcx+WwJJ5FFsqSEbzhmHWr00I8vJO5+/PSqYjEe4CQsO1WSyv5YaQncdo71oRzyNMpZzwoqgqqUwTjPB4qcyHYSeMDrSYjYtmzIdzkKxyOK1FdW4Az2rn7VmkwQeQMitWCUNGdxw1YSN0X2j6ZADMcscc1C0g3HnHc1Mrboxzk4qG4hLKMj/69ZForSKWbI4Hf3qCS1EjZL4Rhgc1Z+bdhjxT9nyNwCFHT+v8An1qtRlRU8lcY247dahuFVi+4fKRz2NW7hcYG4HH51WaJZgGHHrzRcgypY9jZXgHp2J96pXHyyDeOv6Vq3S4UbfmHtz+dZMp3NsK59z/SnFiZBJGpcr1H901WukAY/LjHAGO1XWRYct1Y9c81Tvo9jIuD+B6fWtLkMpxzh5Dww2dWz19q1dPu1jyBy1ZjW5jyOCxbcCoxUmnK0sxOPl3YHU9qWhR0tkyxuXyRgZ46VrQ3kbLwOvPy1hWbEyEHIIHpVqYGPndk9+BWUlc0iXZtTwyxjdh+GXPSqsduFDO6qdp4Pf3zVWNjJIPmyCfwFXmmCoRuVhj7pyfxqOUaIprgNHz1DcfT/wDXWZJcB5D2HTHc+tWpJAq46jkk+v8An+lZ80sckhLBlPbnrVpEslncMg6hRzjPWq6uF+8fXnNJI0UbENksR0H51WkkSI8nkjO2rsQSXE3nRoobIU/n7VDGTt+YYI/WmxzeSGCjIJ6+lNhk3SEEdDxz3pgaUUiSrgnB9jSZbzEOeV/PmqzzKGUdHXp65q5JdKVBKgP3HrUFFz7R5igKFyMdfrQzFcMMA5xtPP41l+f++UIAADk85FTzXQlX5V+cHis+UsfeSKysu3G3GfcVQiuI9yuB78c028uFVVf+8ONxwaxUuWkZkJ2J2Oc/WtUtCG9TXuLkLIFA3HIB59aqSXR2ujAFs+vbtVUqxjB4BHHr+NLDDtY7uQRjp3pATtJt4yCG5IXOT+lMjtC0jNjaxxn6D/P6VZjUQ7s854H9MVKlx5akKAPXd0o1AfZ6bHlmY/e559aW5+z2yhgqMw79z9age8O0dVPo3GPb9KoTXDvJxyvfjv0rIroXJtSWaJQiqBn16VVN/L5bEkbSegP5cVVkjTy8DIGc4GBSBSqEIuG+vanYZG15K25QdrAHB/vc0gmZm5cMcdPQ0nkvDISVyvG3FPFqkYRm3Lx1HekA2aONvmcFgAMgfzHFUpYY5JiqZCtz8y4I9gK141EmACCOuaZJCGXceG4+7UF2uZEkPlqC6lB0LDBI56mi08ySY7VMsaMCX6HBz1q9LG82VZRsB+b1qrawrFJ5hGU6DHtQT1NEWsaszImHc525xzjH9KlFgYVLNli/Oe305q1aMsgw2W9wB+lasG2Tchxk8YIyfakzQybeA8AqNrnr2FasOkwyQg59x7+1TLpE0mPKUlQQCfWup0DwvNPIhXJDE5PQj6D8qiUuUWh5pq2iytlI4ww/2vlH4nt+VS2Xhl/skU3lso3ZyGJAY9hzXuNn4Dt2n2yxrIDg/Ng5I9q0JvA0AQquEjbpGOAD9BUe1JVmfOV/o7LMQAeuS3PzVGjvAhZuHDBQ3Xb2xXt2qfD1ZmbbCW9SB0rkNf8AAcunsWMWDjIBFaqaY7dDgbgzxSSAfOp53Kc9uB0psc6SRkM5BYNz2XAzVqSH7PIV2jcWGBj/AOtVWGF3Vz5Y+Un7wIIB9vT6VRBDBK0eSqgcZXB/H8ulWpta3xsu0gkZ55I9veonjEexmz14Azmq08IW4kds7QSPlJ9OKsadjVs9USaAKNo3dXK96tQ3kN1vRgu0cH8K5xLdllym5Qw3Bfr/AJNSS5WNgOOOeetTYlyNE20FxuGAYx3U8f0qCew2kPEzDAGFUdBWfHfNHv2ttBGOTxWlaamki7HiJPQv8vWqGtSnGk1u6buecdcfj0+v5VoXkieQmYmORjA9u9bllaWtyyM0PG7rnOPTmodW0hlXY2QSD17+lStypHAalF8wwoweeagWU+WkRHyD+6Kv6xbyCZUAbPIHbp/9esxWTO1mI+i59q6jLUuQuPMOAMlsDitCzmWOQEjAXpk1h+Z5bqAMEH7pPtV23k2qxU7888+tJkm1HfL5jH+DAI55J46Vt6bdL5LANtK/LtIB965OF1V+oAHritW2uNy4B2uenFYSiaxkdfDMBCTgtjpg9K07O4E0ZiABbru+g7Vy1leJDkHHmsMAkVrafcDznkEnC/KrA4JHU1hJGps6hbxShiPu5zt6/hWBcW42/OpIA+82cfSul8wSQglchuWOM1h6xCyqNzFd2elSmBlNJGDsKk9SSOgxzUm5TC+G5PQH9Oc1RO4Nj054NPMirGeMdjtyf6VoBJ5g4IPA5NOaUZO3cQOR61Xkw3ygfMBj5RSLIDvGeh4PWgB0sycjqzc5x1rPYtI+WJ2jkYODU1xIFhHzEvjI6fyqKWUMyk9VXJ+UYqiWN8xFjZjjCjPC4qWGNJpM8OoORxVPmRjlup6LnFaUEYyV6MB93NJgiSODZJ8/Hpwf0qby8bm52r1X144pI+fUHGBUu1uVTAHdtuf60ihjqVGeMEdKj2oJME44A6c0/cI1fLHAGV/Oq0jBsMpY5/M4rOQ0T/d+UNgbeWqSGTcqheg9+KrtIp+Xd5Z9uKktY5Y+W+cerHnFSUWZHGBkDOOM+tNeIlUkXhGGD9acV52kZY8c9cU1Y1tdxX7rdQM55oIFSBTku7AjptxVaUlmLA4JPt61IshY8FUVai2B2YlwvGf/AK1WnqNjTGQeJGK/Tg1MEC/dbocD/wCvUMq7VCxnIA5Pqaljcthc4BPK8VYhPMETbg34NyKe0gWQJtU88upwPrTZVZlXPQdeahWLy5iI2yoxyck1PUaL7Mm1cDk8lm/woqru+zqBDFGxHO5cJ1/CiqKPY7i4e43Oepz+dZzwmPcOVXOcZ7+tXlDqMKwU9+9VZLdZpi5wzdN1dyONlYhZCCeQvXPpTJIdvKlR9TVibLORwe2MVBIpYAMfl6VpqQyt5Ybll/GqbQmPdhgccgVdlbG3BXHTgVBPJGqli249CAKaJZSCxspLf6zOck9OKj4Z8A/L05707/WEgc5qOaP7gHDDt+VN7El6Bvs8Yw2w9Ae1aVuyMoYcj29axxNuz/Dk/lWjZt6Ns9P/ANVZy2NImqkg8nDHDY49Rg9aQSM2QW4xnJqqqiQ4B47lu9ThVwAv3elYM1Q1ZPMckNznk9KZIBHtG/8ADPWnNGNwVeQOTzVaaN9rnOM4O3qfrSKJVUsylflAOGzjNK0JUf6wEH2xUttb8cNk8c9/epWRQ2PmZew4H6/WpYGTcQrD9/LgnnjB/lVG4s1MxZSpGOxrZubcMBuOMnPSqkkISFlJxz8pJNCkBk3FjHHbl2ZWG7gg9eMmsq4UkqByDz6mujlhjVjGcyL06+v4VmXVqkhZScsOQVrW5nYy72SPcBEpUBQD7nAojjX5STs29NvHaiSAPNuHDHJ+U4P1qK137mYH5QMH1Iq0I29PmVsHqRySO/tWlcKrSBeoYYBHIrJ01VVcv3HpV5WQSA5ZdpyWAyP51m2UiJofsYcbGG3kMveiFQ0RVj35C1cmeG62qXC4+bHrVYWqBt7Bs/WluUhlw6yQgDgrx061QWDzmz3A65Iq6Ikk5ZgGB6dKFhCttQYJ654/yKpEszCw3M56+3WoZtrx5f346cVbkhUbwc59qy5lyxTdgE4FWiRIWE25OwPU1NboFYsq4UcDio7c7Vx29vSrCgBgVbAoYDlVMgsPm7VJGyu20KDzzuFQlSucNkZyM9aasyqWOAMelICV2CEkjBJ7VFNdCMqD95eQcUySaHd94lwOeOap3BLyZwWRvf3pWK1G3Upm42cDvUUcRdsqAB0Pr/nBqwsPZl+UdxUkJjjJKZPfkfypkgsYhxwWzxgnr3pGuYYwyhApYbGbv1qvM7ySHLkBCVXnHXnJqNR+8RWycDBbrUFFh5PM2qF5GOafHH/z0G1cYAP8j/ntSLHGSrDIx/jTwVlCErtyM46nmgBWVFXGMdzt61UMOfvAqDhuOeat7d4zhlx6jHPvTINqgKwCsffNSUins+60h4UcKf5USKnVRuGMnsPxq9dbeOCeoPTp/nFVJod0BA4OAPqPeoGVPtG5QVXp7cVJHcfKUdd24fl/nFKkCxr1baBj5Txj3o8w+WAq7oxk44JJ9M/lQNCxtHjOcDdgY4x17fQfpThHH8mW+fkcnNQMuUA24OB8vcZ7VaTbIoJBBAGQO2e1QaETESABeUxncOufpUKxq10CwGzGUCnGT71fYp5LAH5u3HtVFchiFXHvntmgXU245NybmOC/Jx0pYZHtXWSIhdpweAx2/iDVWzCyLt5A5+b+VXPL5IC5zwNwBqRnSaJrkMMwjn4OclSBjr3/ADr2TwvcWN1Zl4xGkmMfKoB/Ovma83WboF69O3Ir1n4V3U5jJdWwxAT129zx24rOo7ohrqeryRj5nyBIQMAD/GolUseRjj0qdZNsbbQvAyB71H8787c5GTzkD8K5SQjjRuThjj7zD+tcz40jt/7KkLKPM27QzGul2njAyK5rxvYmbSpVVMkruXav+ea1RUdzwi+NvHdZPl5B5xxnJqvcRDywyLgY5xj/AD6UT24jupA5wueN3X3H1qzGwjbcATxxux0//VXTcpamNPMix/INjAcnPFVI2jmf5PnRjkYI5P41cvvs7TMnAB+b8MjjFVWaKPBUKnOMED/HitOhmSRhJPlJKKB/CKZNAka8KxzzuOMY9KeuxVBdsBj6/wBalWEMpbDHJwCcipAz2t4ZpOVY87G2gBRTkhWA8EoO2DgfhVtbdUYl2YD0zn8qkihTy2Gd2fu57fWncqJPod2Uu8SKSvAHPX/Irdk1FGciQfw7FYnpxge9Z+l2cCujo7sUOG3cAGotY2PcMCdhJBBx71PUsgvNMguZG2r16Ff61xV9ZrZsBggnnjv612NrfbHKkEIn5moNXs7e+RpYlyxHQ1tF2MZK5w6um4BuQGHb9amt5A7FV+4OM45PP+FRXlqbeRhktn1HvUdvIYZioO7nJwOlb9DM1QVkbA+6wwRVmzbbcBsqeSo9qzY7gNuCnJ71YjbzMgbQcdD0qWBulyH68Z654+tbOnFZNxTa7rx0HA/zmuZWQ28IATO3n2qeG4WZSUfrye1c8o3N4na2l8GkCeY3oM5wP/rdKm1Bo5LcknJx068Vyun3fk4YhsL12g4xXQbo5Q7qSYmXisbalmS0ZhZd7Z3ZxzjPtUcZVc70O3Gc+v0/GtWS3Kqwb7xIOMH/AD2qBrMrGCRhWPAPpQ9B2KO1ouCNoYA+tNkUqOmVPp1J9K0Vtx5ezdkdfpiqzwpt27+mcD2oTQrGYrgxndHgk4/I1AuZOFPXofWtCa3DKSTk+5qv5K26AJgdhnr+FaXJZFDCZFOEcqvVuSKuqo4IfBNRPECwfDZxg49Kn8jZG3zDPTHvSeoIkjkMchZckD8qs/dwWBAzyQfXtVBWKqEVsH0qZW+6clzjnjjriszRCzKNrHGDn7vU1Bkbgw49N3WrD/NyWPAwOO/TrUOw7w+QOg69OlLUYqxpuzIN4z97HarMKBV6E84IwKFjE0nzkSA8ZzyPSnxqygjfyO340bgTbSqKyMu08L2ApskRmj+Zeo6f5+tPwAAVPHUlqUAGQLuRWbjsCKkgr+SUU7sIoIA759TQ0a4wq4PXPY/54qaZkZgoKuqcbl55pjKfLCqcnkDtgdM00NlWSPcwVBgk4GaIFZeNuWx6VY8v5TuZt/XcOopIbd1JZsYxj1xx/jWohrQsxHK7sc7ecUkNoVZj8rluenT8aswweWGY8llxgnpUv2csgwqlOjAduKlq4FZodrbSN23jHaipDllwrA+3eiqKserHEPygfP068VUmdg3AG70q3JhsAYA5pjLticnaSP4SOTXacpngFVLD5WAyfc1V5VcBsk8VcYs3zEADOKpXHLLt4b/9Va6kle4zHjp6H1qtKw6qcccim3GwTNgLuUkZAwT6c/nVaS42rz99uKpGbHQuwk+8F644/KmMxyc4HvUYbdhWYAnpmhvlwvyn2zQySWGTy+MZHB4FXVkMbZUYXp2rPjy2SenQKcVY3EHO/APOe1Qy0bETfulcjHrzVzZsU7nViDxjoRWFDMzbeMD+6eQa17Vy6clVH+eKxkrG0XcWRuyjB7VXik86XY/Xpn0yauyKJY8A5LDtVXT7crczljgYA59qgotRqOUX5WI65rRt4UkjKu4DKNwOap7EjZgSQx65wauhvLjUBucd+v44qGA2aJVt2IwXAyM1ztw4VgONxHOD/KtyRZJEIY4BHc1Rm09ZIXfGH3bs+nP8qgDNt49zEozb+hVumKiktY0R3wWcnhs9BWqY41XKnnrjFRzRoY8lsHOB3BFXzCsc+1mEjlKqANuM555rPsrNYT95mGckHiugmVY0O053HJHHPvWfIpAVQV+bgrnp/nFaKQnYcsYt4ShKnHzfNSyS4Uq0imPZwmDmqM38IXnJ5zzjFNud0cbbTw35r71puTcesnl5O75xzx2zjj+dTG+eZSeAQDjrWXbskikGVY8Hlmz/AEFTllV/l+aPOPT3pWC7LfmFsljx7ClF2m5QHYduvWqcrNtK5yDzw1JB8vDHLZ/i9c07WEXjEuCVc5bu3OO9ZFwpkkwec8Yq/cXASMDdk9j65qmzJ5is3f8AAU0BXWRFz/dPXjNLasJhIu3cV+bI46//AKjUci/vDjAz+tS2v7llAbI54H41QE0cwG7gbjjFVmbdnd0647Gnyt+8OF2jPBzx0pFi25J+o5yKAGRxNMd7hcnA4PYU5gYzkjcM8fSp1+bgcemOxqpcSOzFMYOccGoK1I3kyCIxhjwdx6UWqM02w8E8nHaoQoYbdhBwQy1LHE3mZJyccH1+vrQSPmjXO35sdmIwTSMmcsQ3oM1Iy/eJPPWpfsp3Jlty5JqWNEC5HY/SpxGnyMSef6VL5O7ODtXr9aWO3VVZpW+6OFpajGS52knk9OR2qsu3zImK7cEke2K0GjZoweSMYOef6VX8lIJCd7M46DqOnfmsixCoZQV5bHeqc7Lv2lsqOSKtsxKACJjk/ebp9KqZHKbOBwRj/P8AkUAQf6qXy1B2v8w2jHTtihY0c/KuTu5XPNSnHRuucHApvmGEFlOSx+77djQVEibHMYXJHR+45zipI3TyYxKqkvww25C4/wA9aQNuZtw/eHGBx+FPhgMm7cAHzk7fzqCr6j4Vik4dOV4LL0qeHS/NhMjoU5449/b2pn2WVOBG2CcsQDVqxhnblst27kD2/WjYL6kSobcPjJ6ZboKct0FglxwxA2nuO/XNa8fh+4vo18mJmiYkEqM7fX+dTf8ACIzsyAxE9923ipGcpJbi6ZWPJUjDHk1718MdMkh0GKWUBQw4Venr/I155p/gW4kmRViKxlhg/wB7oTXrsNjLpujiOP8AdOg6c/yrKpsRzN6FzUNetNPVlmkVJMZ6/rXF6t8VrSzlcQxPn6hge3YjFc94i0PVtVmd28z8jjj8axofhnqDRqTkHOcAEk5+lZxjpcdtD1nwz41tdciiZXxuB+VjjvXSahardWTBfm4JADdc9/rXiGj+G9U0O6UhZTJuyVbNexeH72W405BLhTzjryeR/n607WJ2PB/GGkrYaw6Kmz5N+MDj2rnJJkVWZyehHTGQf/1/rXqvxG8N3F1fGaBSwJy20cjgcfSvM77wzdqdrfeHI6jA/rW6asNbmFM3n5ZjnsAe/OKikRHQ4QYx02ghsVrNoE3lunzxxjnJBJ/Ss+OwcFecDOBuBIrVO47MW1kim4VcDoccjIP/AOutRbc7sINnykcn6jIqraWb2TbgrY7/ACHP/wBbmrwIUEqWZsc4ycZqeoJFHywm45JbkDOTu/zn9KFWNNoHQnBbOP0oOFmJ56ZCjJFJCokDSeXv7EAZOfagdjWs2iV1JUkdeOg96zdRlCyMFwcgcg88mrMLBYDtzuxnHpiqVxsEbMMLh+B7etNAyhJKqyFlBOTjp70tvcJHtXOV4PcZ/SoZQq53MQQOPfj0qrHG6sz5G0nK5q0ZlXV7UyTeYpycdKxQ3lyOuRjGCcYOfSulkjXg7vmJySRzWFrUYhYleAeTxj9K3izNkcb7VyCScfMDV61MMRySemSPesiGZmjZwclRkYGeauwsGUHr9RimxGlJdL5PLMWAzkcZ9AarG6YsFGdvcDvUE0gXABHAwKrrIG24YBs4x3+tRYdzpLW48nCjaQSB+FdnouGtYyTzu/i5H1rzuz+Zdo5x/Fmu10+XasceORgcGuaSsbw1Na6j+0cA98jmnJDGqA+3H0pyx7DhmxtOfWlEYZuTnGep681z3ZqQNDGGyH3EjPsKguLWJpgUICkZzRJIpmxwPQ45HtSS5VRyG9M0AUJkV8BuD7Uw26swOOBk9frU7sPOJ+V2yMeh9qjXEa4XG0njIrREEE24YfJKr0BPWp8fIMn9eRQqqy+nbB/nSeW64zjIOAvHNUA1bZd5KlgTjOTk04YjyGPy549aljY7iCQmeh/Klkhxx1XvmkykRMuVyDx2NKtu7YIwdvU47Urg7uMc/kPb2qRWdVwO/GcVIyMRsx+RtvPQCnrGyrksSM4wak25ySP60/yy3PU9xnrUANt93llDtBzwDQ8LNwhJbvinqp53HkdOOlPijbneqknpj/8AVQLUrJbvGw2gAZwwzjHv70vlNuLDIb+dW2hKqGO0H1P61HuHzqNpQ/doBkPMjEbAoA55/wDrUrbl288dsVZSQyQoHQc9VPSo2Vtudm/nBXOKtSJGqxKEMu4sPXv1p6tIqgAFmxjOajXfydnHXGe9DO+1Q6n5jjg9KsCVVJOFGCo60VFHH5bbs/eGeTRSuVqeqfMwDDp14oYCRizFR6EimxxhW2k/hSzRnySxXIzius52UbzcoADZHUbfSslZmlyCuG6DnHHatC4hI3EDK45qh9nYs21icAjpW6MypdLkEDof1qKSErGSVU7RnGOafKpLAjr0wfWnRvIvP3gwpkCR2waH5sAtyGH4VWkj2Zyc59TzWhGjyeXEAq/lWbef8fGN304+lBA7AUhhtYE9xyPxobaYyCfmXp159qhAKthucnGMVHM2ZAuCD6dxQUjTsXboWyoPAz+laduoLZ/jx074rAs5DC68gHtkZ/StNbhmZWBBbuaiSuaI24SvygNg9cjj+dMYCPLJJgZJwRkiqVmyycydRyvv7ULvExYZZB69PpWGxqW2uGMgYtknnkn+Qq/a3IYbXPHXJIrHuI1ZkVE2o33ieufTpUjMUXknBO0EioYHQCNWjkZQMLx9M1TdHkRsMSw/h/vVGsz7V2nauOx5pDI3lhgSpP4c1AFdrcRtycsP4V6DPeqdzH5eDndj+Hcev/660XkeZmJK5HbsR14qnMvmGMs2X+6M+3+f1poClMVk24OGP94YGe9Zt5CLckhlIzxjp/nJrXnUyIFKFCn3uQefqDWNqCn5QpDKp5GcCtY7kyI45IzJ97tjNQXnyq/HmE9s849ac8YUrjAx09qrXH3lckq2cbu3tWyIKVsvmbl6ls456Y4/wq78yryMeue9VAxSVFGGTJB9/WrDZj+UD5ceuaoA3d/Tpkk/hUqyKy/MT0wT1P4VFKu35c5P+zUUf+rY5+51GaTFcsL867c7gTyCOapNGvnbQvfuelXdvHDgHrVaT5pZCDgkdQe1CJFW3RlV84YDJ3CoimGB5Azz9KtW8aqu4fNx60skI5zzn3pllaNRuwclc8c05JVXGB05weTUO/7w4B7FqbAism4tg91zjGO/FAEwbawPTnG7NQsm5m+Zjg53ZJ7UkzDgbQwY8jP61ZaFkjUM3yYzgVLApJEHbzDnfnqT19qs+Ym71J64GP1pNyqW5yP1pPlK5BOOlIOhMse2YHcHQ+gx+FTrbRqu4MV7jnnjt1qvDmQ4+5j+Id6vjCle5XgMDwf61LGhu0Q24YPiQmmzR4bqX47nrUqqN2OHYdAe9SXEY2sdynB7HJqGUgil2QsWKkMMAe9ZEzqJSP7p49c1oQ5jRTJhNzEAA+/FR3WniTBxj/PWoKKx27Ni8x9fxqIxr5i/wgrnOOc46fzq/bWZ4ySFDcr159a1I9FiWMyZ5fON/P41HMhpXOb+x/xx5Pp1FTQ6KbpQZOFx91Tg+lbNxDEoIU4A6BRj8KuWsKSMuFAduBxkHrU8zNEjBXw/FdTIHDYYde4/Kt608LxWu0FWUgEbmJOeOlaNrZjzIlKkAcSMvzD8PpW0+2NR5km/b1cgD2rJz7DUTO03w5HdBi4PYN7k1u6b4Pt1ChVDdzu7VNYx/ZZGfzFKZOQDnpV218RW0U+xioUHjJOT6Z5qG2KSN/SfDNvp8bLG23LZHAx/+rpVuaxt41B8tV55IXAPHp0//VXK3PjWCCbfHOmAeVHesfWPiFHJ5gMqqeMBTjGKjlkxrzPRI4bSzhUKAp42gd//AK1KbmCRR8yx4bacjP6DrXi2qfERljLpMp2jgbutczc/ESaaTi7a32nJwTg/h3rT2cmZ6Jn0Ui2+GyVBcjbuHJAwf/rflTFuIPLOSvyn+8P5V85TfEZ97L9s3xyDBwDz1J69Kq6l8Rrl2VvtbggABUJ2+nPaqVKRNz6Z+02kkhcurOo4ZT046UizQJhyyr3xvHfHPtXyqvxAumwqzFIxg7eP6k1pS/Ei7a1Cfamw/wAvXgD/ABziq9lIV0fSUl5azLIZJ8RqMhiCST6VlTLpdxuZ4lkk2kYI9e4NfPNv8RLu384i5kEkhAyqgggDuP8AD0qlH8QLmFiGu5M4K4OTxnNJ0ZW0BNHvl9pOm3EYSFee4Ukdq52HwhbXExOOB0VT0yMdfzrzKz+JV35isLhlUcjacVs2/wASpGbLTAMfvEcfTOKlU5RNro6XUPCHkhSjGIYILjnOTWU3h4W6mORw4Y/ePHHrmoW8fC4mKmXK43KffPH61ZfxfA1s0bOgGOAPrWqTBtGHcaP9jUnnk8sWzx6ZqWO1VYlUDG0cY/OiTVoZLdwG3l2wOc9DTYLtV6nhuBlun+fpVICGQCMyHA3MTlSMcH0rMuG86UHYdmR0Ga1Ly6ikmyrADHPPoMYrNmlCsSMAHkCmBUuLGKUmY87QQik/rURVfKVAQSxxyelW4VRY9jHauMgkcH2qlLsKswYFF44571cTIg3eXKynBOMcd6xdWi8yaQq2Q3zAnuBWjdqzSKyP+7wPlGKzr7LMWLZOc44rdGbMpWAwFH3v0qxHIy8MVx0WqXmFdrDJ2nkYzVksq4fcGYcnBztrQQjNhsA4Oef8aarqsm5X3L/ewRTW2tn5t/pg8Z9adaqJCFIyMc+oqWBq2M6wzKc7lGM59a6zT5x5gOfvcjBzXGW8eyXHYfd9a6jS8+WiF9uMnaOcn0rlqG0dzsIGE27e4Z+6t1pMfLz+POaq2r9cITkHHHPpTpJBtCnKt34x+tcpuNYqxYcrzkGnMxWBx2IwQ2KqspZlOcjv6Us7ZiBGduBnHGeaAK9wqsmVYkH3pqsjEsgyF4PHPNLuCQmMLhjySwqAFxMoJxuGM+uB1rYgsyIu0EOTgfdxTmYy4IODjvVc5Kkk5JFTxDdkg7dvckUAEa8/f6cHgYqRxztzzSYXjact+n505sKpwc96gsbuLoRnKsetEcJjXG/IJ6saYy7mBPDLyB9alb92wViDxnHYUmA7afl4yB6ChstJyvKcBsZoUYzwCc8Uo3fewOeTyc1O4CMrPKpIAxVuxTzLqPzDwWAOeKq8s+FjOOgxxT1bcyc7e2OuaLAXtUKRuQNpTOPwrKZvlXC/KWA/WpJtzLghic8e+aUKGUbeTnue9BA+183hyNh/hAIJx+NOky7FAOd2GPQ1AhPncna2NvWlbzFQcEnPJ61aAft3SAMpCEYJbkZprb5FAbCr0CqMACpvmbYUBccZHfGeaWORZFzGxYYO0k96sBjO244baMAZPT6UUvmuqKBxx/F3oqCrnpfnHdkjJPBwafJMu0jJx9arlS3GCSvQ+tPij+UIVZSQCBntXac7I5oTIhZCCMcn2rPa2lhnBTcy9zkY/LNa1wpjQhcup56ZxVFZjucFD8uM9vpj8qq5Jk3AK3KK4IUnJIxx70yVRG22MnYD1PH54qe8BaZhgEf3iarookViThwc9ulapkifdGcbeprMm++ScZBzwMVtaVaC4uXDr+7CtnB9Fzn9Kx5IizHjgcZzTIaE2+jEheKYynfuwQ/QVLtKx7sfux+tRzSMxwAQRzQLUYqiSRSCwfOck9avR58znGAPXpVBR5cgbG49vWn+Y010gJOM5445x0oZSNeCZTMqq2GznpXRxW45Aw3qRj865mGExlDt56E/nW9DvwRjI/vdutc8zWIfZWeT5RkBuQeanECTMitiMKfTPSlXkbhkNmnxwN2JznGBzxWLNR0MeIR5hEj844Iqmqu0pjbCq3HynNbEUBjUAr8uO/Ue5qleEpIS2cljjZ/SpZKK6ptDghvmHykjr+dSxwqSolAZlXhiMEY69Pw/IVXZf3jMJAWb1/zxUckkixlXG1s4GACG+h/CgRLdW8ccjbDuBySccZzXM6iwF1tOGQHBb1P9K6Brxmjbe2dq8NgVzLYkuHZfmXODnmtYEyILjIYKwYEdPpVWaQtGF54OR7VZu4xuGz8s1TmDLyOc9QO1dCIK7EouSBgHPXp6CrDt+74NQSIxXKDJP60saspYEY2nHemQWGm8ndnbIGXHzdvcVV3Io4GD/eOfwpzRsyHHPt+NMbMi/wB70oARn+U84wc/KPeljy24hiGx2+tQ+X8rEtg571oWNqqKGbJXuO9AD0/crnqvf1FR3MwVCVOR3JNOkZG3t0I6KOv1qntbzm+8yHrmgBw+ZvMP3uo7UkcayHBGN3apdu1m3Nx1HPP0pNohUsNzZxnpSZZFJGFUDPt0qb5pIRv6EcNmkkhLK2RgfyqHd5eBu6dKkCUqkgIzgdRSRwZY9QvYr60yAmSPt8vtV7TrcvIV++W7d8UFES25b5gcKCc5HSrFmg3KG+YA1qPYmL5VyQxwvH61JDp/lsdqjb1OBzmspS0KUR0elrNGrk7CMA4P+fSmR6eI5XJUHfx19v8AP51dj2qBu4x37mopMqCd25hyMVlcvlK8NqFAUsmF/vd6YYR5gOACDz696VVeeZgyBNvJNSmMLjA2YHI/LFTcsntdP8wAqRnr8uasPbSQgKSBt5yDxS6bdJb2rx5+Zj1z0pJL6KNJkLLllGNuaz0uCMy8tf3h4w3rxya0tJj3MDIyjByV61kXmrRR+YjOmzkgY5HcCse58VC3ZvLYBXAznjn60+VsbaPR7ySK2LbdkeACex6f54rEvPEkK7lVlKrgBWxnj6cVxOo+J5LoEtcBiQSeevT/AArmr7X5pxI7YJJ6ggD/APXVRpX3M3U7HoupeNA1ntikCgHYwUgc44PX2Nc3H4rMio7z45ZSS56D15rhWvZZixLbRJjpjkVBHcsqjjOMjI5x6VsqSRDnc6+88SHdtVyzdUVcGs681wQlPm3s3IJ/P+WawY7jZ+8yGyOecE9qp/aGmkOV+UcgZz+FaezSE56Gtea1NcSYyFDHkqKz2vGC5DcnIJz19aYzbsbcHd0pBGrMRnbjK/MOlWkjK5Zj3yKMv8vYj+dLJGzYY5YKcnmmRyeWqjdvKjgjvzW1pKC4S4DhWPl7gMjp69fUjpViMdn28gYPXrUjNuVVDcAZxjIx6VHJuVTkqQQePXHHNHnBcOflyMfSoF1G7tsjMev8qglj2yb2Acdsj3qVmXjJBfr161FIyyQshLbyPlbPSmhjcncTlt34560sMxRtwfHrzxUu9mjUHAwOOOTx61C0e58bgR9eneqHctw30m44kUBvbnpVn7VLsPzcZx81Z0KluWIK+/arTbvmBdQOoXI7ZH9ahpBctR6lLDbwhXxsPB+vJFW016VVC+Zx3J5yax2bbhvlCZx7inQNEysWO445I6n9KnlRXMy/damzDcG5zzzwAKmh1RpnTfyn8PashoweQCCev+e9N3lc/wB3PWnyoXMzdj1jK+WD0Jx2xVtLyERbQUIycbWBbP0rl1+X7p+brg0iXDhdyPgZ/EVPIVzHXi2SSEbHVlIxWZrWmosLFFXdjkqOfpVa11aZogrMCB0GBzVia/NwAHbYCfYc00mO6Zy7QyJ2+Uc/lSLDuO9olD4AVsf1rTlhCTOFClR1I7VB9m38jn0x0/GtSTPjt281udqsAq9gOuT9SavWsRhUZ5J5O49KBG0n3lxtPA/pQrNIzfN83J9algXLVWDZJ3DIJ9PpW3pbFpFy4HGRyOPpWDDME+UbmPt1HvW3oNuZpwSfm285Y8/jXNPY1judrZRsFGDuOfU9P5Ukm2RmIUb24DZPGP8A9VTQqfK3Kp3KuBxnJzQV8wgsNndvrXIdBQZTu252qfQGovLZxkHlR90cmrNxDxn7pA45NV+VjdlyPbvQBTZfmYEEDPNO2napY4APBzzmopFkjdDjG7nNPI+ZFZQSfp0/CtFsA5JGDAEjn8MinJkMcsRj1H61DcyKqiQx7iMLux05p334QzgKxUMR160MCxuZsEcc8809mGNoPYn2/wA4qvzt44J5Ibj1pkm1hz1XpjA70gJlUqcuc5OBTmbzF4HPQbah3cBsgg4AGaSRnWRI1Xktg/z/AK1AFuFGRVDYBQdf896tDoMcsBzjj8qrKzcAnDDj/wCvQilVG5jk9eaAJZG+fKjD47/Sl25UfLxnH61J92Jjz6dajwW2jOPx/rVMBAvsW4+73pxVuAFI46jtUiwOwzg5PT0H1okUwoo7+3NSJieSVTjLv6Z6n0FSrC0c2xgzD724jA/nTIZCy/eYue2cH0qcRsq8NtPucVdyLjWURsuzh8YbuB7VGu6N8bsN07YqzHHsAkbOVOMk/wBPxqFtrT8ZCgZ3NnH0+vNA0RZL4BQj/aHT6UVeNudrH7qcfN0ooA9AlVoIwxbCt/F+FR7+5BZs/iR9KmmQ+WAejU1oSxOcjHPFdiMmR3E5WJyeGK8Y9aoqjzRs3yhx156ZrW3OsPlsB7HFZUisshCliACSu7IpkFCRVUk7W3913cflVPqrruCnHKk1bnXqSSMZwM1ksfLZugbOOuc1pElmx4eaNbyUTHbujZfvcDKkVipI68MADnk+/rUscjKuZM85P3sduKp2v7yVmLNgN90mtCblhY2bIVgikcjPFVpleObvjvzV+S3Hk+YXycgBCvJqK4hdsEnORx60CKi/KcHgZyOalt7fFwrZyT13E8GlW1kDAqu5abGoLHa3OT1OSaANeFt0fIyeoOe/pWjaXA+ZcYYdKwLe4aMc8AjnnpWpAwaPdGQ59+celYSRojZiJb5wQy4OOaswxs7gDOR83JPoaybWQRyKoGEI4UcdetbNnnaGOM9dxJ6fnisGapl9WWSFWQNg84X8/wAaydS3hhlMMR1x/StNp/MXC9M8c1n3AlkYjbuY9zyakRSWICaRmP3hnPuQM/yp0yNNGAQNwwV3D0IOBUrW7rIAORnkHn8KJFeWR0i4UHPIyOgzj8aAMa+zbqVUbsrz2/z1rnA26Ylcqep9K6jW4WjttoZQFXKAHIHqK5eO3kZtrldmQR9a3gTIjlfzG2lNqMck5FRkGUgMPl6jPfFWLiNmmbHO0ZJ7dKrzSMzoCu4dypHFbkDVXy4SmF5OfSm+WWXcpHHBHeo5pj5m0jIPQ80jKy8rk569qCBfN2K424brxxVeMkE/MMdKc033mJycc8daiZNq5UNtIz9eKAJtokyrZA746Yq35nkxkKccfWqe4lQuMBuCacjGSbGCQBz70CuPaN2+bOcD+KhsJhu47cU+SMqxUZYfh0pqwjps2/xEdj70Foi3PK3zHjsQKfDlmIHXp/n86njRclQehAY1J5G3G0DB/DNSxkDM7bRtx2f0+tRzQ5XB+ZMduTV5YzwQMMKUxmMNhst2zx7HFIChDDsyMBVxitLTARcKF4YrjP8ASqirtc4AAPQHnmr+nOPNOPlwPm9TUy2GtzqIUXbk/pU9tahVLdT7dar2qtKNrHC44xzj/Gtho0t7cYIDAZI4rludJjXkKgB++eCB75rO8weZw2XxnA6nPep9QvArHBC9cisKPUPJ2KygOvyhiRnFUoslyNXepuCm7DHgsaq3d0fLdBJk/eFY9xrIkXgYOfmGRkVi3OqOzMoCxjpuAqvZsnmNWTXJI5JCCpXOMDGfrWTceIpXkBGSM5Jz1/8ArVjXdwfMAL4LHDbcfrSfvF3DKuOzA5wa0jTRnzMvSzTXvmy+ZGWjQyFS2OnpnvWWLhpAnmDBJOc9fYcfj+lKsJ+ZOTuHPPv0p/kvGyycMoGMdau1iSttbyjuBBX1PP1qFoWkOUIIAzzj+VaDW5mViPmbGAvqe+KbHakKTscsQFKge1MCilm0kKt/D/dH0qtJblfuEA5zzx9a6BYCtqSE2ls8+nGelUobAs+QxG3px096jmsUlcy0iHmKxB25AOBjNSXFq02QowODuwBgdK1WsP3qvjBxgqvc880l5amRwQML0JK9ffkU+YfKYKQmOM7j8oJwcck89KgLNvDMxPY/lW9dWSwxn5N68FWWqyaFJcorLJtQHlMUcxFij5SqoA3JznA59+9SxsFwsbc+qnjr6flWlNpLNb7Y8CRRtAHBPPWo/wCw5VZjG20gcjjn61fNoKxR3PIBGDxnqRjH+eKZNC0afd3ADpxV9bbacMmW7HH6VDfwyxx5UHaeNrDpU3FYz9pfjnHHymk8tgxdtroADtxzU/2VmXJyEyPl/rUq2bLHx9zPcGncLFZs9CfkYZxjP0qNUAbaT97tmpzG4bb8uAaVYDCVZ9zHt+PvVXHYWGPHKrxjB4yQO9PYKVXIycYzzQsZO4quR0PtSyKABgDPdf8A9VSSMZSvOQcn7oGKRk2sxQ/L2Ax+VKp8sDng9RUqrthIVeD7cZoLIWZlycjPoeKbs7nOD1A4pWjK53DJP6HtUXKyKoAHOOBVkD3UCMqpwc9cVHHblSUXo3J3dOPrU5j3DGDnPp+tL5Z+YUANjXy5GPTtjOaeyhupJOOPQU/yjswOcjGPSnBRuCnHzcY61A0Q733Z4I/rVmNU2lu3uaj8kdPanLEvzFRtLduoBoKGtbrIwy2wddwHSq80I25XgeinnHFWWVo9uVJJODxxUMkZm3Kflb9KAI7dD9oDR8cAc/nXT+HV3Xu9huDA4X0rAtwFXHHPJDf0rpfD8PmNGejEbu3HtWFTY0juddHuWPJUBgMjj9M1KId2Sy5OcjB4pUjdcKm0AcgHPeptvlxhSoO3g5z/AErjOkpzRB413DdLzggHoOv6ms6SMxs5xjsBjjPPWt128yM4Co2Oi5xj05rPubUMxO7fnk/4UAYsmB8pHzAnJHSnFmm+bgAjaMD/AD6U97d0VmKZyefUUsajhsnaOOOla30AryQCRgSMAnOKlXyhgqT5hOGO0j6ckUm0yODtC+nzYH5URjzGZ9hG3170yCVYs4Kleec5xUM0fYqBu4bmkVV79cgj160vJkIPGOaAIotyrGCMsv8AeJxV6G3BYbueCPWoI9xUEo2AeM4q3DdIFI3bCBwCMYqbFXIlVkkA2bAo4bIOamaQ/eIIbp14qjJIfMUqSRuzuX1xRDcPsDnhCO56Gp5WMv7i0aA8gjPPv2py7lb2x/kVFFKJIVyMIO9O8wBvlyeaLAX47v5fl3Y6bSME/gaqyTeZIe/Ydv8AJqKOZ1JzkDB6AZqJpHb7pdO/AotqBNHdFpD8nzA43EVbWY7i2S2Rzj6VnQkvKv8AEAfmq35nlgADB9lAqrEFprjzMA9ew4P/AOqkjZvuDAB68Ac1Asnf7vOBxxUzXDu4QICNp9OwzSAsfbjCpD/OuMfNyBzRVe4kKgAgk+xooA9Fhmkm+9kdwO1SbpW4PzOPRQM/lUAkMblUXKDjP4VKshdSwUnNdaZix0imbapVt49s4qtLA0m+MLtPVXz+mKtxyFGHO1sZB9KdcMfLEjEt6Niq1JMa809lt95Y7s8N1xmuan3RynzPn69uK7WafZb/ACMCCP4hXO3VmbyTAGGz1xVQYmZfVR3/AN41XWE7lIBYsQCBWnDasjLuXAXswyMUlqp3fNkHPTHHWtbkWLlvZySzeXEm4bck88f/AF6jms5IWMLgtIowc8GtvSb5bRfPfl+3bPH+fzrNvpHvNSeX7u48Y5pdRJspBSxGWwo96pGER3PCgrjA5q/JHJuZiOBn6GqzQtNuVjhgeRnn2qtSw8vKHjLdexp0N08chKgN6jvUJdoeQuWz92p4Yw0u4qB+FZvYDTgkPmKG+Q4yM1tW8pWJgy5PUHGR0/SsmNi0gDPu6Elcda1LWMMxzgr7dDXPI1LdvI82zMWzb75z+FaMTpIwITaDgAj69xVK2gPKksEHcHt/+utq3hXjAB2gY9zis3oNK5kzQyJcS7cbGwS3Tp1NPWPyFJTkryWzk/09607iEMpDfXbwao3CNBllG4ZyAeg/SkncRh6lH58bjaMYxk1wsymF2DFlBbHptrvtQ3NG0g2jaTkZ4/SuL1Bl8x3Zeue5/Gt6e4pbGXJIzfdOBnOPX0qvI0ka7s5LcHnmp5EdQhG4oP4vQVVDDodwP91jXQZj96+SikZbOSx4qKS8ZmZQcY7f4VJLDlCc9Ox9P61SKcBz8regP86CGOWYMuGViwJ/GnJMdyxndtPAxyKrvIWUZGCDjGakhjC8ck+lPYCzJ+76NuUVGrOrDDZ7Y6GkIdWZgnDc444qSPJCsqkYPORT1JRZklPLdsdD/D7U4OcJtfnpk0RW3nfJlgg5yPTHvU4t1nbaGbCfdKnGT71FzUqK7tceZjgjBPrz1q4QJGDg49ulOjtm2nA+XPNNkVY153HPVakBG3L7EHOOxpzHMf8AtEevP5etKu77vLZ5DCi3ZVuFLHf3LentQASQsxzgHOc1BE5iBX1PDDtVrzj5DYAUsSOTnisuSQKx47fxHNAHWaVqXksFLggHAP8AWmavrTxKShwM55JwPWuS+2yK2D8qHGMVUuLwtMwPIPDAHtWfs9S+fSxfutWdssZMDvx1rMvNQEjYjY4H4UyYKFx14+9mqjMvIG3mttiCysoZlm259GxwfaoLo+fv2Dn/AGj0q1br5ypGRgZOD2ptxAsIBzlVwBx1HrSuBkyWu6TO1ctgkEYIxUkZ2oeNy9BxVi72tuIj+d+/X04qC3jZcBQSBydw/SkAzay8hTnu3pUqx/IWHC5Awxx/L+tSx2rSszBdiA4wGqY2phlx8rAjls9BSbGiBbfdIpUBtpJ69KsRRO3zDkjJYE1atbPzGTZsZGB3bWBx+X0q/wD2ay48vO4khuDjB/z+lZORSjcypLEcHIxIdxUt/TvTI7U4Ow/dGSfpW1babOGK7MonfHXrU0elshXd/wB88Z4/rWbkXymAts6YDHkc/MPamlQRHGCS3T5V68gfjwK6WTRzMhYDcOxxyOf5VXXTpbPc6jYuBgc5POOPxo5irPqY8tp5O5VTMZzwFzTILLzPmVVjGDjjkdv61uwxyScgEvn05PHTFSQ6ad33CH6kKuKXMS49jJs9JbbKZF5/hyen/wBepm08LCYUPzgb9+P8K6OLRbiQrgY5yR61PJ4eWOF3VNsrDuen1qHNlqOh5+mn7mkEhRR/CQDn+VObT2kVHwWVeB8vXjGa65dDeRWjdGY7gxZTnB+tTTaEYY1UDcuML7/WqUyeU88n00+YNrbVY4btj/PNQ/ZSsjHHIBA9MevFdnPoIZhlSdv8OMVTm0lVMqlWI28bhkGr5iOU5ZrAXUg+ULIOhFPm0yRo2bqqddvHfr/KtWz0Gf7Q6lO5xk4x/wDqq8+nShWUtgngjg59afMVynINaFWw4bA+ViB6VX+ztHKVzuDcgfSuwbRVViScepJrEurTyZ28tcc4UtWnOQ4MwghaTcfu9cYxU0jBo9qjG4gt9RnFWW0ueaQsV4Xgio7i1aGTj5RgZ5rRakbFZrcx5wOAOD61EtuRIxPzN0JHIq1HEu4BydvrUnljnB6kkLnJqybEO3AG0bnBxnH+eMUc5zycH7uOtTeS8eSCMjIyDTBk4yOT6GkxCbWw+QFHXilaM7ckfSnbQykEGpIVCsXzgjPXjPtUjsQKp2/3jjmnxsQoGNo+vFJIwWTdgksccdOaczZUgH2GKBCSyOqlVJII45/P+lV2XdGCQcKctj/CpJVHyEnJwcnPv/8AXqs8exS53HI4ycUFkwceSXPPoR3Nbvhm6db4IFLbeevy4/OuehlC452j0NWtNkaG8Vgx4PG08d6ynqi4ux6vGzZSQ455x1GaZJIULEkZPPLcnn0rN0m+M0KqHIK9eBkY/GrdwxbOVDDqD0P41wnSiyuVXgbT93g9arFirHB2cEFewot1aHAPC+7VLJMzLhSQmAdrY/woGUJpN3yBfmHOc45qt5ZjXYAxDHJHWrsuQqEgLnJP+fxqs8jLISB+NO4FWTKhmIJ54VcCnvcPjdITzwABj8KUgyZ+bv3A4qNom+YN+HpWmvUggLFVyTj29BSec7SHIXPYduadLavH8/8AC3GVPSoF3MuM8jgHoKYFsOYwFJywPQHFNZpJxnBDAY681CjbVPfJ9BxzSqWZtxG1lHBxQAI0kfynJHfA5pVYk7MHH+11FNZmMe7cpwOdzc9Ow5pGeSRdpzGWGSeM4/pRYCxbzOXOd3y8Anj8ualWds52898jrVMvJ95fmOcfN0oWZzwuCWHTFKwF3zSz4JycZJzkUjfxFDhqjgHlsAVGMdD/AI1Om6JTuPzdW5pdSxI5vKwpBBHJODzUyzlivp7n9aptcBpgp5bPHGatIzMu1hg54yMcVRBMJOyjHcAnr706O7IYBUyzZOCP5U2NTu34JYHHy4qXqxc7QfcEn+dQAgCsyhBkcnOMiikVT5Y3lQTyduQPw5ooGenBctyMIDkcHNWY4fLwev1HB6VXnO4jGfm5GTV60n3R/vD0GCQM11owZVkhLNgpgDAGVqS9kaBcspY98Hj8qvLDuZQe/IPr/nmk1ZovIAHDcDJ4qtSTm7qZpWyMpgHHHFJb7to5+ZsdP1q4bUzMdo3DHX0qwtt5sZi5O0ccYqbgZc1mixsTnC8k9ecVkc7iyHcowOnJro7yzZTG2XbYvy4UZ/TrVJrXcjN6jHHFaJiZRhd9qjACtyDjinSLJHGM7VLHII68f4Zp3kFYirAMOg9RSctIxJ27skD8apbj1KtzI80p/hOOAvr/AJ/nVaP5mLkkP0LN3/zmr6gNNggbV4LY4H/16pyS74zuVoyDgBhjH4VXkSVpJGRznB5+8O4pkIYu375hz+H0qSZGZgCc8dB9KgWQRlcNyec46UAaULFMAE/Nwea3bG5aNP5HkjpXNW07NgliQp+969xWtBMqsEy3IyT9awktC4nRWd48i8FWDHHB6V0EOdq7evfj1xXMWLeSFQFQo4roLN9q5Vslh6Y6GuaRpE1I8yNmYbSOoHr+NV5rdJI5AzMpIOD3B/zmmpdnzgpHXgkimajepHGqZ2hWG3Hf8aiIM53WVaSFo8MONo9jXA6isiqDISCBhvfiu/12UlSRySu4r+FeeX9zI/mK2OSDgdhjpXXT3IlsVZZi2xVOEH51WkiTahUE8nPGDnv3pBMFUbtxbPBx7VJGwmJbfg9Dyeea6DMgZ2bO1iCRVWWZl256dCTVm7I2jpvznj2qrxIrAjJTnGeKaIGKx8xs9u3WpYZGh5BYZ9ulRSHau7BiK8ndg/hwTTo5g3lhm/edMD+dDAv28LXSlVGeS2K0rPRZLhfn3KOwOP0qzoek/NGGHzkfhXqej+E0urYNtAZR1/pWEqltClE8oezmtSQ0R2L3B7+9U51aHaq7txPOeOK9hvPB7TQHCj5eR6geuK861TS5LK4kjdym1sofw7UlNMuxkGRuiCRsjj5gAPXrUXmFuH57fjTpmEbZOSxOM+pqOYrGwbecdPpWhIis0fy7mO48c8ikk3Rqe6KDnHP8qbIDHhSGJA69cikuJla3UCQBmbaA3bigCGS4EeSRjdwPbj/69RsrbTIemPvZz+GKgkcx7m5bB6f5+lRTX+/ClyD23YpoAkm+YgOGHQ4PQ/SoFky5LHDduO9KMyMAep7qelIsMnmKxHynHGf1qgGSRs6ggggjB5/Wo9uT8xYqP4RxmrRjBYDBx646GrCwHdvbhGzigBLSMsoG1jk8t2o+yl2d8H5jyP0q9a4jjC4OHPUimybs9TtOM+34VzyepSMWexYt0Ibfjn+7g5P54/Olgtpo5F4wFPU10LaaGjG1/mVizM3U+woWxz82QFxwc9OajmLUTLt9PfcCX5IwQOm71q2mjuy5656nPp2rQtrHEoUDKPk57itOKMCFztbrhQeM89aHK5SiZml2JztGEz2Jx1rQGnHeUUbm6ZB4HvV63sPO2rj58456fnW/pmi+ZKvy57d8e2fes5SsXojI0nRfti46lCSP8atx+HpoJZVkjLHBKsTkNj0/+vXe6ToMdnIJpdpJ4AA559fatKa0jkcARKqqvO4fe9K5eZhc8+/4RmTcURMr3HoP8/yqPUPCLXETSBSJABtJ4yB2FenQpEuPk+ZR1HekkhimO3y8p2yORQm0LmPKtO8K7mDMPnBwK14fCckMgkZMsc5Y8cV28enWsGWEWDg9PXn/AOtUsdrEfmJJxyPQVLv0HzI5vT/D0BhKnac9OTx9KffeGY1jxCmOMfMfoBXTQ4DEqQT09qbJvmyRgjnPNNXtcnmOF/sf7JMybN7EhefmGeuevap38OgxklNzYwAo5FdbHbr5g6ELknI/+tT28tVJMasTzgnqaltlRZxVx4SK4ITJxzwf6Vl33ho9AA0pHHGTXpSxmTJYrnHAOcH8MfSoP7NiMgmKfP2z0qlJg2jy268GyR7FVG8zvyfxpjeF3XyinzRnpkcmvVZNNWbcXChP4exHvTPsEcaBHAZelU5sSZ4rqXhuSFQPLIbO04HPSuc1TRvJYJsbdjhiOpr6BuNAgmx8hOeh64rmdb8IrNE4iOMY+XGKcancrc8Me1O07lIKnPJOP51mTWDXEigfIFO7Kkjkf5/WvSda8PyW8h/d/JjAwfrXL3Wjkkj5sZyAoIxxXVGfYzlE5SS1bymVhk9T+NVvLKYwSGzy3r7V2q6BLeQlyqhVXjPU+lcnexPBOVdW4OQQMV0Rlcy1FbdM2FHHB/8ArVT3CNihXk9yetWXXeoKghs4GKqfMsuCMgHPFWyR+/5QBmm7mboAecZFRuxL/Kvcn0o3MV4bqO54qgJfMBUjPA6+madHIRuGfk6hgP8A61Qr8q8nHrg02S68tCAM8cUEFiaN0jXgkN8wNUJWDMABu7Yz3q1JOZAMSH5RwDwcYqkynnc7bOvQfzqCxqqyydDwTjNTM8q/c6N1phYquTycYGaSPO8kFime44qJFI7fwqfOjySM9ARxiujbzNqYUsc4JHUfWuZ8Hq6xSMV+UD5enNdX8+MkjntniuKW50oSFT8ilOg6nnHeiOQxkZOeDSB8KRRHLtkGDz16CoKGSOx2oR8xBIJA56c1W2l88ZyfTNWrhhJJg7drHnIyKjP7srhcnsB0qwKkkO7gLjnPUU4Wzzsqgb/WpQmyTjJVvbvV6GR7e0kkXCnOOnSmiCneaPNHaLksADnYxrL/ALPl3tlH2joccVsStLP8zyFm6k+1Qspk+bBGPXpVAZEsZjfbzwODjtUDSeZwMg5xxjHrmtSX95u+TPvVJYwnyNwAM5K0roCBW8rGDgjofTik8xm+bzHDZ6kAmpHUqr5Xdxk8e9MXEnI4/DGavUB1vcM0Y3DD/T360+OPDhwcBTznrSRq21mJH/6qmXrnr6qwqQJEkzjOdrdz2NKsjMznkhTjJojO1tqgH/YPOKmjjO7nvzxQWLbqq4x8oPGauRxmQADJPPQ4pkahmy6/K2KtwyKpx3XjNSzPqVfmhXGCfbGTT/MKxjaxI6FWB7/Wi5cOxYDFRNnjLfXA74pDHxzLIBvIVcfjRTFjHKjcuP71FWB6htYSMhOD7H8zWnYwhVIPUY6/jVY/KWLDC5+8o5qxHcGCQAHn/GurUwZd5jUAN8ops9st22WP19M1FDdCSPGRuzyTnFaEKpPGjZ2nuvpUvQoqizMK/IobPGSOMVYuIzCr88t09hT7q3EiqBnJO3IJOM0l1N5kOXOT7D/PvWd9RMy5JNyvGTtbBNYq5ZcZwvbNb24SFuFPBOSKyJowu9EUNzlTz1+lUnqDZm3ClldWyWyQwPXrVcQ90XBAz+HTP8q1mtX27idzDjnvUYhCxndxI2UO3jv/APWrVSsSZe0xoSVPzHPAOT+tOk0/eN6kMOtWpIXjXnk/w9s9qkhhk8lRIykqOQpyP0pcwWMKe3bzgrHaMZB6VRkhw2T9MVu3qqyEhc7T0781kSKrqTkn09KpSuJogt8ws64+V8YX3GeavxTHarEAnt61SaQqwXcCD9cipYZGZeeo74oY0b1nM0pO3kE8547V0djeLCoy21gPUYxXH6fMYzlgvX1rXt7rdGMNuGTwO/1rnktS0dEt4G5XJBPBI9qgkf5uRuIHFVrO8kl3hvm5IXqMDjip5JAhJU+g6ZOPSoQFPUpWayc7cYHGeK81vZNsrfNj5iDx1r0vUZBcW8ivx8uQDXnF9iKaZE3GP+EkdPSt6YpbGXNIznA4B9qInO5Ac/KeFpsjPGxYLu9RTVYN8xbYOmetdBlcfeTPt3AYYjORzzVLcDuG7HY4HrUpkLNtLbgP7wpjtu+58oIwQeQKokYsu498dPm7Vo2Km4mRCAU4JOMfh+lUNx5GF9yRV3T5HjuOGyhOfpUS2Gj0XQ1S3uIMsGOM8dua9h8OyxrCuMHHdhnPpXhlhqD20incGXA4/pXoGh+Kkt1EfyhsYw3bivPlFmh6RcbI4HYY3duMHqOK+ePGl+8niK7jUhl3YVgc8855wK9D17x8v2FoEJEp4BGPyrxfVZXmvPOcsqElTnj3rWnHqxuQk0gSQ56HOeKgnu4lBV8EsAMDNV5pHlkVcYJIBbPCj1NVrvCxqZCz9VOMd++fwrqRBOLxgwAc47YAJplzMGmyqkBeQpNVFy0ydwTzj0q21oZZCSwUKM9Ov+c02BFcXCyZA9M5/pVHYpfHzByfbitRbItLtCZJ9Pw7U9rNlkAYFSozyKAsRQxhcDHbncKuJb7lwGK+hppt3llSNS3ynlu3uatLCyJ978PaocgRV+zF2DKM89cACrK2p2hD0z6Z/wA9f0q1HBtVlxwfanwlU2xYIfPB7YqeYu1yh9lkhfb8zAfMKsW9qZFZ3JO09DV0Qs2MjKr0P1q2lpldpwM85J496wlI0UbGbJGI49qK3rxSxhmXb8ysR0xWjBakz7CA2BkHHFaDaTLtJVe2RgdvSolI2Mq3jdYV2dDxitKw0mRjvO7a3ONxOK0rHS22oh52nnjnGOldVpuni3hyw9Pl7/yrNzIMPR9K2uqHcCzcGu2tdMSxjWNSyRjk4xxj8KdDYxb0dR349OKtyt8vTODj5j1rO7ZDCNx5fAbn5huxmo5P3jFfujP6ZpWh27cPu6deDSbTtyOfXIoJJFk3YJbPf3p8MgViAAQetR+WeOOCM9eo7Uu3aCSME8daAJB5ZUFFYD68fWlV03Z25Htn+dMwen3aRWKgADhe1CKsLM6p93OMc9s+1R+aN3Tbx/Eac/8AHgEN1xj3qB88gghu/Sgke7fJlNy9+GIzTVugqjPP+znmmkj7udh7YPNRPEpYZ+ZlORnkn61DLRajuIwcMSTj3PvihJ8E/NgZ6cmoGiEgLFjknpmk8qTzdqrkdyelArIt+YMEtuVenfNRNIPmwN3qfaoJFwxwOB39Kf8AwEAjLDBptCQqS+YxC7dq9cnH40k0S7Sw4cepyBURVeByNpycHFSK529TjGAP61izTzOb8SaSrWSyEb29u/vXneoWZtGaQZkDDIUAZ/OvVtStXbA3NtHT8OP61xutWLbj8uAuWAIzn1FXTlbc0a0MP7GI9PI34L9N2BtrzbUYyZpBtJ2t8xwOPzFd9fSMsbKDjH90VzV5AJpiFOGYZG7pxXdF6mLWhyzQmOMOvLseQRzis+4iBYleT3zXStauFclQc9TxWDNZtGzklsu2SWAPbFdEZXMWjM3MXBDAHPfmk3FV5baf5066jMMmMkkjkYqF5GjUAdPcc1oSPOWDDv0FOVQsY4JbGOlM8wMTzgg8YqWOQdAd2OgIFO4EaMytuAIbOOR+lMuJj5bMfl5x8tWGydxIX5uctUTQyyBk2Eq64GfXPWkBUVg2QecjPXJq7a2xuNoTKhhu6ZH1x61qaJojXAXzAqmul0/R0t5AzqoX7g7c9OKynJIuKbJ9Et2trNd2NoIAKjBJ9MVoyyMrgMu4dQMVJDAWXA2oFOSx659eadGrMpJUHjj1rjludKIjIWfgbM5/Co9wXknOeASMU6diqleMt0K9KVEORjkqPSpGNyCvA/KjzPLwAMuRjH9aRm2tnGFFRSSBtrHC47k9qsCRWHzL0I4qWOdPM2ucoRnbVbzFkIxj5u470jMI8bmXdngA/wCTQQW3jMaKcgArxk1Bu65JJH5etMa52sc9BkDrR9qHQDBblgo4pspDGYRyegPUVFczL5IyoxncPWpGcMp5wKikkG1tzKR2XGam5JWeQNHtyCv0qNY47f8Aj+UnpyDT5sKxGQRgcqfamMY+NyAk8A5/z+laFjl+bpwGH3c1KG25xtPOSRUa7XUkqcjpg/nToQuw55Zjn5s0ASxyDljxzkfWpo5sKzflyeao7XaTLH5Rxj8Km+1GNY1IBGOfz9aAL8c/mIWJ6cGlWQREc5HT0qn5g+U7efrTluDuZn4GPwoILQZW/wBnrjnpmnIwTqvI5464qusySDcF+gFPjYSYye/Hes3uBLGwUEkhmz/doobcd2V3HPTPH6UUmB68imXGFZeMZwcU3yWkbBPqOTVq6ka0baRuLcY7fWq32gzMQY9q9uOtdsTFi28fzPhSgyT9M1qWjHcB07/NmqMMm6Nt2BjoR3pbeR2uIwuO4b9MUpEm2qBgSmMAZK4zgVXmUZI468AVPGu1gDhj0OaljiVlChd4yfm7j8KxbsWZFzC6qykBeePWqjfL0GSvGcVuTRrJuyzDaMn1/P0rDuGCzFAMntzTTuDINpkYKqMd3IwDVW4O9FUggAk8jGa1oLryowVCg9OKq3TAqQeCv8J6/UVVxIyJOZASDjrn69qmVTHlguFIwPzpnmFWIJzz90nAqCa53su6PBIz9BVIZHNkyqyr1HzYrFLD94APlOTyPf8AnWyysysFJU4/hNY81qLVS21mXdknPFWhMqhRtzuAbrz1p+/BUke5U9DUE0m2Q84xyBSR7pFDnbhuR/jWhJfhm24VVx3xjPFaVm3zhQMLjJzVGyUeWCxVR0Bz0q7FItpudWDgceuaxkUjShkMYJBAPTbxjrVtZHlUnHzdCBWPayeYuD8244P1rXtcKzu3ysx6L0rIZFesZbcseGwvTnnjj8q4rWLb7xXhhyR1yPWu8ZAxZQdyNwRjp+Ncxr1qY42yGUt35xVxlZiaujhpW8xctJkdFyKgV2UYeNl4+8wOD9Ks3UBUKoB5+YdfyqAKU5ypGO4wa6zARmC43cN/tetDZzmPoO+O1PjkEhYfLtxjBH+NLEqqxO0kdPm/xFUBVYNIMleM4zwOlaGn4Vhj5R2PBqi6N5jbSxA5IP1qJb4RMEXkk4IYn+VJ7AdR/aR25CgkAjJ64PWpoNcl8vsSowMkdKyVwsalQQSvzZ/OkICy7gMkdPSs1FFXNO81OT+0Fdn2qFVs5/Ok1phI/wC7KkH5u2PrWLJfM7E45HAH9ajW6kkjwTu+p5p2JHtcSwgDAIzxxwffmor8teMEwCpPPPSo5ZpJox+7BVDnpW7aacVt45crk4OGT36ZqXLlNEmyppulSyYXbnawGD3+ldD/AGW1rvRmyQAduM9f/wBddJpOjrJbBiuGUD5jzn2xVmfTY2mLNIE3DPTk8dawdS5drHJR6ceJlXA3HvjHr/OnNpInbecLJ1Ye1dW1hGu1tgwcAN1GTTLyBFk8klVZe+On+cVnz2NbXRyf9niNiCgIHrUv2XoQNwIz0/lW1cWu5F49OgOajjQrD8qY2Nn259f0p3uS4mfb2iLIGkGR0571JcWO5fMRSQvSrkduzIZMY2nOMEc1ZjjI+Y5x2x/n6VLdilsYkFu8jZ+ZNv3QPTtVyOHEhZscdOc/56VZmjZMnDYHC1XTzNp2lS6kZGc1m3cZPHDJEoI4Le/f1resQrRnPX1z1/Csi33zBQwOefmA/St/TbY8ZVgp4JIOCalvuBZsbUs+4LwoOBjrk1vW1i+wsXxG3PHSorG3WNgoDGMZ/hOOvr071phhGAq8nHNZ7sjYNvkptz0pGz3GPbHWnKCznJwuKbhshc/ieaokb8rErxn1zTtu4Y7fWnFQuCAD9Kbyo56H3FUBLGoZmG7L/wB0UzA3ZBAApUz1wxHvSLhWOcgdvSgBrIrBTjnHTmkUZUAnGT0FAKseRkHnjvSM20/Ku80GnQQr3I+YdRimsRyV4HtSbg27KkZ60Nz907M9qLGYrY29MevrTdqK24EsCOetNLbmxgk9ODSo5ZipB/KjUCTcCFZcqF9eM+9MeRtvGefbmpHODypYHj5elNKqc56e3ajlHYgP7xhk4OB82Bx7VKsZG7svbFDKNhKkkH0qGNX24wwHfPH5ilYLDpMfKu7nvSDCnGSzHn2p6xh84IA6ndzUe3axAznqOhrKRcQkhE3yqSh44Jzz/nFZmo6PviIB3Mx5C/8A6608/wB4t+fSnr+8+VDzn06896iwzzLV9IaFjGI8KSSB9etcddWbLJIu3HowH+HWvctQ0mHUFbcu3HAwMnPr9K8/1fw2IbllYfLnOTz/AFrSM76Ms4GZGbYvy9P85FZV7p7ck9eR/wDqrs5tO/eSYGAe7KBgDvVDUNNMdjkrsbdgsBz09a3jKzFY8vvldZPkXO3u1Zbbt2Txjg55rt76AwxySAKwY9APeudvLENhUKs54OB612wn0OecbamWuArAnbIOgxRHNukCEZ5+9RcQzecxK4XoTj0FQ25x1POeMjFbmZqQRGRuW+UcFa29B00zMCQAMnKsKi0m3WRkHkn5uNyjkn15rtdGsFtwSQpUnIbGCPauOpUsbQXUfpekwooL4wTkcEemOKtTRL8rKu4DLEYxV3BwSAAMYFMimjjhfEeX7Bun5/lXNe5qiBYwuSRjB53Z70ix75ORye2eamkh3sSB8zd85zVy3tW2l1wr7eSx5xU3K3ZiyQttC44Xj0OelJdLt+VT7E4yTWvcYyUxuAH3uaozRPuC7SVxnPPU0Ib3MvzCy7dvy+gx+tRzZZAu3d3IxkVde1HZSGPTHAFRFQsmxgzP9CaeoimjNGowoPH8IPJp3mP1CK+RnLD88VamTbx78e/6VCLcvntxjHNNAQN2JycfwjmkVvOcrwq988fh7VdihEjbVVVIzjnApvlhmY4wAfTGaqQkU8FVbAbZjGOtU/tB2neBkD/vodKvXmVcKG68j0qnIynYNpAHB7VAWIVkHC4wOoXpSFVbJO7rgLn+dTSbWYZBz6Y4pPljblcjn+LrWtxiq3lngjK9qUuWbIJH14Gah5dlUcNnAAPSp0lXgOuQeM8cGlcBCzDPt1b0zTVzznp9am3q6hcgBSTjNMKfN3Cj06mqAczLwMgc4/8Ar0/zFbGByKiWMbdwHBOMcE1ZaFNoA6joAKCBm4quTx+NWoyAA2N3OOv+NNVdrZ4PPIPU0q4XAAOMce1ZvcCWYeZjaFA6n1oo8t1VSDvJ6dBRUge13JLcMnOe5qJ41YbhweDg9a1ZIlkZ229eox+dZdxs3MI2UcE7u9dcWYsh3jhcYP1qS3kRJUIyGJqnDMrO2UKtjk4/rViL95MrADKnI5/KnIZsR3EhkAxsHc9q2NNj+0bwrKspGE3fnx79fyrCjm3TKoCtnjnpWlHIUhaRSqup5XPNYSAi1JzZyYZPnDc5BHashIg2WUBivPzZNazXw1NlivYUTjCXHQj0zWfcabLp9/sB4xg/NkHpVRAgWWN92Asa9dvP6f8A66p30xeQvjAxwferc9q9qw5bAzlSOlUblX8k/NhenA5pgZ10wLb9vl4zuHU/hUSyAW7SNjBGf16U+RmZgM5xxt7n3psS4VznIIyAc8Yq47ANjKrvZ/vA429PxFZd/NHhcDbuHf06VZk3ZJIwueOtV1hEmTt79DTW4GS0a+YxAX23d6PtC/NwAB2zU19GFkxtOO5qjKNrsVZgQ2QPx/lW3Qg0Y5F8tWGOe3anvMu4KxJGazhLukCoMfxHnv6ZrRRt65MZJPvWbKRp2bAN8rKoI+Ydce9aMMg4UHn1FZFq2xs98dcdKvabbszbnYHLHAz0FQM1LfczKVLKueuOtReJrX7RZs23awXBOPbGf8+ta9nHHCu0HK8cHr+FXtQt4rjT2AwQOzdee5qE9RM8KvLgxs0JIBPHuccVQV/MkJXcR247ZrY16za31HaQRGWxj0+nFZ10yqFTjMYwMc5HvXYtjJ6FeaM+YGXkE7cDn3pefu45I4x3zSGQqxUEMM5xjilhmMchcdRxjPQVRIN/qWYoY26ZPc/WkjcIB8qbuDnOaW5vWmULs3Edff1NUWYLjJ9+vHWjoBpw3QbcvA/Doalbb5gxg8ckHtWVHtaQKrBfxrUSNYWUDnPUcDPFAEMkKMRu+UY5zULIbdQFKuN2cA+1aF1InlrhVBAwcnr+lUZCLjGFUHgg560FI0dOt0kUKE5J+Y59gP6V0VnIsMiIF+4FOcDpk/4VlWEbJHnBww+9061etSBdq5bcOhIPXrXJJm8TsbfUjGqorAg8DnGDWlFskkdm2hiOeM8Vy8VwrRiJVy4P3sj862Le68lgDnkfrisbD2NBlVoyQuACCOOQf8KpTlfMKuMqwJ3dTV+GNmjEhX5WOCcZPNU76R3utiqDt+X5cj/PSs2WiBoVkZM9+DjirP2QbQo+UjgsfTjk0WkIUcruOPWr8mJFGMbiOStTcqxXh0/bCCF3evPWoZrErG6gAc9zwK6CxjdFZWOTs3ev40i2okhIIznkN3ociUc35QXoMj/ZzzSW9lucyKFZuc89Oa0biDyXzu3jnI/+tTrL5boM3yr0PH+f8ilcsbY6X5cuGACg/UYrpbexDYUEfIOF6U+1s42j3DcGznAx+VWmiA2uOx4yelZNmbGKixr8oP5dQfWn87Qc856YpkkibwAfmYULIsmBnP8Au9qpGY6UEN1DAD1pvRtgIyMZ/HB4pGHyk9sdx0FK0bN24xkn+VWA/lto3etSKoPY4FNC/LgdfX8KdHJuUYHLc46irQCiPEZLHPOeKTjpjOOvFSHI6nPpSFSXIOAeen+NNgR+WRnbwPU1G8Pze2Ocj27VbVRxxuz09KRl+UD8c0WLKLgHgk59qTAV/RutWmh+UHaAcVGbcqfv4HoRRYgiKj5j700LhsjOw9TVjaGYYPA6npSOuSSePTFO2pVhAp27txC/Qc0zlcdcGnbSScZ61GxLYOTxxzQGo0qGXPOBTGb5j1/CnfxdOfSnKueM8d6li6kPfGR7UMBvwWP+761Z8v5QTxnocU426bCxOD9M1Fhog2rtwTuBHpim7RtJAIGf4u3rwasiBR3+VuM1HJGpztPLDHIODUtDuEajcqqQc8Yz/OsvVtPLPKww5YYA9OM/1rRZWU8DOD83tSNbySNv35OAAMcA/wCcflWD0LRw15oqLIfM6n5SBxxzxn6/zrmtf0uaG32xr04G6vVLqzSVSChZiD90cmsXWtPjnhQuvlqvyls8nsaqMmaXPFLjTQYgpKq2DuBJz1rFmtdyqAFi2k4C9e3JzmvQtZsEhjd4gOOBnqMjpXI3VuF+ZhkqcgBunNdcZENXMSXTvtEMjHbuHOM4Ga5ZreVb4RlM88hfzFep2dnFfW4bb+7Vc5759656HSXW43iPDbjljz9Dit1N2I9mmXPD1iAsQ2qx+UjrxXZWdmsH3j068GoNG0uKO1jdwxkXkt0NdMoXyhiBGXPXnk/nXLKV2WlYzprZGjA9cjHeqclrsfy2G/ADED9K2oV3SbQi4YD8M1V1OFLXDoD3+XPX/OaEMiVY8ckEY4244PpVy3WMxqGHL89ewHPH41nRhpw6LH06j2qbT5tqkyLkA8Zz0pMEWPscXnNIr73L7tvp7fSo5FROyn1JoYjG6IZDDHX0q1HEG2/LkH+7/PNCDqc/NZvJNkLlc8/zqVrKOH5YCsgxuZgCB0rZktVjHyr8v90n/PrUMJ8xdgtx6Drn60rgYdxZsWHybxnoOCKaYBCgcfLzjpk1um1bdkqA5565qRdJ3SfvApUc4LcZoTAwxaNNHkEAgBiGHb+hqktu0lyiFMhh09CMZrr/AOzZW2/KoHr149PpVY6WTMeI2I5/duGPXvjmnzAchqtqq7TswWGQEBwBWWsaYVX475HFdve6WYJNyjeD19PpWedHV937tcMOPbvT3A5prcQKVOGcnGecc1XmYL1RQQeuK2bjSWRiGXPfjj9O9QNprBmDKMDk5Xk5P1qo6AZEjeZJuCqAOvb+tMWQKvHKdKuz2iiQlRgqACuMc81Xe12nD8Ke1O5dtNCWxIl3q3DL824/QcfrV2OFV3MQTxgAnNUbfCsdqkLjbll5z61ox42qpBPfrU31IGiBIwDgDJ7npRGu1WIyW9uAasLGHYbee/P9PepkgXAVhjPcggii4FNoWjZeFC9xnP4U9dq4wp9PlwasTQojKw5QjoeagjZCQdhwBwOn8qCWTNGsMYUsMjjrRUfmBvQDvkGigR7Vcagd23OGYZA+lZdxaB4mzuC9Rlv06UyO6M8q8d8bqlmukVSoBJHJJ5rrOcihw0JGMjng89qmhUrhRgHH1qityBnA2j+9mrP2gR5HLf7Snj8s0PUsuWswhvFJO5CePY4/lWz9oSWHAXcx4Nc59pj6hMoeMqeelOhv2tigxlCe+KztcDpGj2SlSVHHf6//AFqIZonkaKUsYwwPGCRgciqtvqAuZGO7gALyP89q1DDGyI6xL5oQYG3JJ9aV7FXKl9aI027eWiIBXnp6fpWLfIsbFCoBBAHPFa11G5YKn3QPunvisO7k3c/MWHGPX2qiSleKrbWA2e4yc1BuCxAfeb0HNW7iY+Q7BB9306f/AF6pSSRrHvVcE/w5/wA81SArX5j2gKuOMMP4f/11nySmNgigEEY+U5x6Vd8wyI3zAJgk9OTVOCSKRjGFwc8HuaYFO+fzgqDHAwccEVkT7vtG0DJ6Daa6G4tYlVwqjcw5YdRzisG+gVQC2SR1Vu9ap9CWEcoWReMSIc9PwrRhuEiwzAvk8qOo/wA5rPt0aME53noC3OBirAjUsDkk47jihiN6GRFVCRnuGJwSD/8Aqqb+0IrRVUIc4zxzjjFZfmMh2OAzJ8p28ZBGfzphIdgxXLjpuNZNGqsdBZaoIUC7pCcBS2QOcdelb9vfRtAoYF1Iw3bPHeuNgZpNuAAM8kjAHNblnOFhGR937o78jrms5aIVjA8VaWj/ADjJdfmGf/1V59cxhJpA4KIRgdzXrV4qzRlJR5Z54brXnut6e0MjYT73APBranJ7MicTEddu5c4CnGPemyHzMbeTjkYqSSSIyAr8rZ+bPQn/APVTLlgrLtXnvtrpuYkI2nsD+PSo5IR5ZJQlfepUXzFZc4Y9PWiZm2qo4bpj8KrUCWHYFwOwzjtSNMVjLryenHeq8atu2kc56Zqa5ISFiF4JzzUgV21NnkIjXCNw2Rnkd60bWN5I4pflUgjO7oRnn9M1mxpGZAGjcHqG7VtaZCZI8Fiq5xlQOeaiRUdzaXUAyqoUFR6YxUlix8s8jIP8RFR+THt2Aj5eo44qWzZWcovDfXrXMzoiX7ciWRVVcHIA6ZPtVqwma+uGXBQqT97risgzeYVALIE5yPUd61dFVZPmbKtjcD61LBnVJeOu7eR8wyF6D8PypzKbncV+9/eVuTVJcOu4AgZAIJq1Ztuk4JIJx0rBlIlhtGWRckqM9jzWtb6S24nHOeB7VNpccU0jAjbtOduDW92XLYPYCsmDkRQ2rRxjcF2MMEd/xprWyxqCg4+nA9qn3FuASQ3Q007WJUyKoPBZuAP84qHqSihNYrJCyEckZ4HSqS2rrj5k3jvWy24dlYjuO9JDZ+W7sFWTPJ5OQKm5Vws18uNdxPJJ3fpUksxhjzt8z2NQzXG1dzEkD5R7Vk3mrKS3G4E464xV9AsJdassVwuCo6feYjtUzapt5JABGQMnn25rmbrWIWuVkVQJIwVA/hPGOaxZteaG7CumRn7wbnH09KLMfKenWt3FeQkxt/hUv3pvl6du+K8+0vxOtuzKjAjOCM8mtu38WQzFQ5O4DB24q0yeU6g/KMA89CCM5FPQkKxzgDsR+tcvJ4njGS0qgHoyms++8bQx7AXw2cHgiqUg5WdxHNGzE5VhnAweKlDKAc/MPeuF03xrAxcu4wBu3L3/AArUtPFlrdTMiSB37jr2/lVXFys6hevPyqevaljYOoAGABiuek15FYASrnvzV+LU1b5dy8/3DkGhSGaMhTa2MHtmhYhjkcEVXa4Vm2jKgfjmnx3C7uCOvXuKq5AhXjB5pGXb9DT2IaQcjHrS/IVUg4/rQWQhdozlivfjpURVee/PXtVpV2qcjB9D+FQSDP8AEOPT/CgBpj2v6H2/pTlQc8gDPeoz8oJbnHU07cNrc/SpuT1J1bjjp6kGmyfu4yQCT69qg87nJ59OtRzXKQsCzfL2Xv8A54pXKLbNuXrtBByAP89qh3bWGRlemPeqrahGuPnB6ACkW6Rm2+YCpJy4zge1Q5ILFpctIx5PPG71pWyscgAA28iolYctgMOpOaq32oLDkY4OOhORz+tc7KQ/7Q7TRA8seAo79hVLXllmx/o/yryTtI5PasybWP30bMej7lXOK147hpsq8ahCN46n29aS0LPP9Q0x7rcwQHJ56gVyF1ZiG6LSAvDzk9gPQ16zf6f5zYQFOD/FgfU159q1mzXDIQ2wNghcfN/jxWykBQ0uPzh5SpuGcfKeTV2PQWjuDJOg2vwFOTj8aNKV7O6V1+V15yAM/X3ro5PEDXSxCWGM4HzhlBH+fpVpsClDb7GVQh253Hj/ADxWnCvnR7tgIAG1enr7c9qy49Q2zPIq8Z24yMYPp/ntWmmoxyKsCgruz0PT9KTAmtbIQuZWXcCcdfwrNvrF5ZJDj5mbBBIyPYjFaS3nlkRqAVOAORz259ar3Vu0dy5lcM4GBhuDmmgM+OydkVYiN3o/I6YAFUJ/OVZDJEYVYYC54P8AWughk+UxqQSB9P0rKuMSOzSL8g7KKYFXT/3ce3JIQfxdvetq1bdGMozfw/57VmJj5thxngcjgCnLIfMXZwhH8Wf60Absfl7tsY2r35z+dVx80jeX989+p460lqwO5Tng85xgn6Vbm1DbIwYDrn171AEf2cecFLfIw+bB74qzGoRdqxqikfNwM/zqomoFZtv8OM8d6tfa4pMndz6CgCYCOTKrnb0bP5VftdPVoSzR4VRhSRtP059qxobjawVRtxyy8c5rZt9YN0qRlWREHX5Rx05yPasXcDD1TRQ7MxGFPbPbNV7yyhjswp2AAjuA2QPTP1rqbgiZRhPNI4/dEH/JrCvoRbhnI3PVxkwObkt1E2QcDPOSM1nXqIjbifbOOtW7jUF85j9446N1qjIyzOw8zOPRgeCK3uBkXUaxzM6j5SMEfXHNZ80MTx43neeeOa1LiOPcGJyn86rsy7yAcFjgjHA96QFSGNI8btx7YzjP6VLkNlsE7euKjC9dxOF74NNXG4EPtJOMHofagC7Dt3Llm2jkf4fzq9jdGzMpIX+lZKSIsiB/4uc5q+0w8s7hhQD/APqpoBJlDY+9kc1TdlJO4scHPFSLMGbaQ2AMnIPT6+tMmZXJHl9Rk4HSmSxW/wBkH2IPaiqqs6yHDZjI42g0UCPX7a3+bKDCk5Az0NWJFjMR/d5YdeT/AI1Xt5GRiD98HHv+HFWzCzMX/hTr2Irssc5lXFkyxsABhuMA1Das8M7q7PIOOG7j6/nWuyr8wT7oHzKRkN+tUXmjSQyL8pU9ufXinaxYISrMw5jPPXp7U7eJiFHHHGRwajt75EVsRsBnBLDFSM+0qwGQDzxStoBo6eq7SpLCXggDge9dVa3TsqAjjbkBevvXO2arJsYEKT6GtqFgI+jMRyNo5P0rJrUBt0R1XkZ3Z6Vkal5UjNJlgmOo/pWrqETfZTxx9RXO3jG3BGOnRc00NlJrpN22MEKOPmHb+pps1uozuUtxxuxUDW26YcjJ6MatNDtj+fntkDiqQjOmtWaNj1OO9UmjMf7wHpwR+ta80YWHggEHnJxmqirFcBjnb6KTnt1pgVrV4nQo3yhD8rDrn3rG1eGRpm+0KV7gdMj2q9NbsqnaOxJ9evrVZZz5ZinAlQABMjB9801owZnxTlWUlMxkfe7/AOen5VdtQJM7jkKeMDB6VTlaOOQiMkq3Zu1WdOlRZEkA4DYYd8VtYg0o1CshbnPBz60S254kJGFPI9iabq0KwyRlFwpGRtPXNQtqA8zEnCFcYNYtFI1NPmTcEHKqORu6Y9602T7RB5vygNgLyADWFZusXzqpYsucDj06fpWhFdCa28vYoGD16gis2UixdTZkVSCcAAc9KxtYtftyvsG5uOB39eafoVrfwaesWpzpcXm5hviHDLnge3FXfJWC4GY2UEbstnFTsaHmGpab5LHGSM49Kpy/LHkDI6DHNd7r2kpJGCq4PUfjXFapZLb+WG+UdAOmPrXdGXMjkkrMzpJispZCQrD8RU4mZVTcec9VHXj/AOtVbdtUhjtC5HIyTUwmEeewUcce1WiSa3kWRgrfMpGcjnmrN5MkNuq4YtnK56VArRRzKwY7s4KkdDxUt44kiWNj8ysS2eDzSAjs5N10odXCngHGK3bM+SzrncM/L/hXO20kULkueR0YDrxWzCwkhzGqhRgkKee/NZzLiaccke2V2L7mPIwCBgVBHMu5GAO7NVN5kUkggKcdKnt0TdsAIIG7LDisDUvmTyWbIbHOGGK2dLvBHCrN15AWshYQ2xnOfLOWA9O9aEcY8lMYAH8R71LKidXp7falWMnb/tA88VpWFvtw/Rc59elc1pRbzUTkAe/J5rr9LV7Xy958xM5XI4z6VzMGaFqzQy71Bxnlc/r+Ga2YWa4jXHByDx1x1/pVSJBJbjIyQfxFWYpUh2Kq4THJ/SsJAloWVU7c/eUen50buxGTnJGQKlZtyo0Z+XpjI+as6+vDbzEKhbA3f5/z3qENE80oijdgAcH6VHDcrcQ70+YDgnOcVyl34gLXGSWKHjaBwKqf24sJxEAnGMLk/wBarlLsa2v6rFDwGYHOMbgOtcVf+IFWRlGTJz93p7CnalfPcSN5SuSVzjH9a5i5jLTYY5+6G+laxQ9i5JrAMPzrtGeWJ/L+tZt1OvmFsnY2SoJ6dOKe1o0gy/AAznoarNbBtw4UL17njtjvVgiBb6W3CsCcN2U896X+3GViVcqDg7c/WqN0iqrSgfKDu+bvnPQVkagjzRqPKGAMrIDyRWkYpjZpX3jREV4ZmkwfuuGyQfcelYv/AAkUkkY8yXaW4Cs4z/Os1tLkmm3gFj6+vp9KdJpMgjMOcSAqS23rx0q+WJld3NyPXggVyGLD7pz3/wAKni8SlJBIxbOflJ/lXMxReXsGGHY7vXv+taNrYm6ZWIbawwGbpn8qTija51sfi6aa4SdvvKuz8q6vR/HChkjbdk8nFebAGFdpwCBnn/CprG+Fvdj3Gc54FZcqBxvoe7ReLoxGm87Sw6Nxx61pWutR9TIoUnswNeGSaxNMoQs0hzjp0Famk6xJCwQ+Z0ADZAxyeTk1jqhOOh71Y3aTkMrBo8cY7+1aH8IC4I6//WriPB115kIjKsShP3sA12UM25c8AY6jFaRfcyJWwp7E5x1qCZtvtmpmmVlOeGx1HP6YrKubkQ5fdlc/n6miTsNErMN3UhT/AAkcfhVC61aG1SQsqq685zz1rD8TeIjYWxO7LYyMcdK88vPGL3zMu2RTnlc5FRzOWxoodWd83i6Hziu7ceuRjP8AOue8ReP1t96xxl+RkFcAD1ya81n1aTzmKkhTnABrA1rXPthKGRht4PPsOlaRh3E7XPQE+ITzzqPMyikMWzjpWvafEISSKXxnGAxyuR69f5V4k0xh2/OSp6bfr0+tX7fWj5gG09P4WHY+pNN07hddT6O0/wAWIGVcc4yoPSodc1ZZsSbwQzZJXpXjej+JBcbS7SbicAL0H611NjrkF5JtJDMq/Mzfy61jyWKsbFxqkcsimIt5mdvTPP8A+qur0XW5NgWRzwO68geh/wA964ex8otuKEN68Vr27mOYDAUbee3FJpMGd9dfNZ+Yka7mH8Xr9M/5xXAeIreFZGklRVYYIJOBz/8Aqrq9LWSSHZIzBlGV3YB9cZrM8Vae0kO4Jlsc5HTPrmstmVHqjjbGUPNgLny147irszrJIezHndkDniqukWoilJVlAZiSsgJB+nIq9eQhJMA9t3Pp2IroRKKsjDYMZDAjDY9zkfyqWG6FvLuAPmE4+9jFVbnES7AOf9o460W+0uO5z8wHepEayXS7VeTblhs5bO7/AAq5bzAWwB5QKMN3z1P+fesu42qqttzntjP41YWTZa7n5U8en6UAWpmddgjySwONpB/Cq0apNayStJyo4Gf6U7DARngq2Cf8KfeW4FquIwWLY3IDQBlQyIsjD58np6VMbwB1BIUn5iM8YH0qL7LJHcYK7UxyzcHtSzBY1AKq2ehqwL7Xihdy7i3OPShb4M4EgwMDHPcjn8qo2+3ncTIfY8CokmEm4MxODjJGM896mwFq6uPsm5DuCS/8tD/MVW/tBFtVijkd2UYYsnBqOWQ2rAnOwfjWHeb9oJPIOe9NAdBa6pu3KHG71LDAHp161fttXEJAL4OcHDcH8K4Z5FXYH4wON3b61YjuVhkUo3zEZBzn8qbiB6HHqe3gsx7bmJ/n61DqGpPcQq4dTzk7j1rhFvpVVg7HD84/DrU0d6zQsXHyhSACOpxx/Kp5UgLcimElsb5B1YEEY/DtUDOrRkqRG5PJx+OKpG+yoUkBc9ucelNa4G8ugVkHv+tUBLqGH/1gPzdwMVSVBArFQWPX8ajlkWZgT1zk81GsgZyM/OwyP0/xoAecyRknK46qRjHtUXynDPgNjHWrUMSxqzu464I6ZzgU1Y1RiWfcPfmq1Ai6ycc88A1YlcsuB8pxuwcHIpiW48wt9w5yv16UuFVicnP3Tzx/KhASLueNWyVYnGN2RUWfm46g9c/p+pp65ZQCAAp/zinxw7W6dvzoAgeNJmwrlSPQ8UVYWFi2Mls8jdRQQey/Y38yV33FEGcY5BxmoLqYR4DjcpXcGXnrxXQT7I4C4PIH3c8H6frWTcwx3QDRdWztzwfpXcc5UbYkXDBQDx61SZXmkfuCeSRVwWoZmZiUdf7p4+lTQwqSdp46YqgMZrdFxu3E9emSalhiJOzqCM1JdYjfjCjoKIdv3hwcfdHXPt7cUAX7OMxzAYxxnFdLbsu3AX7o7VzVv8zklmJUZAXNb9rJ+5XOOOvHX6ViykWbqNmt3ZSrEfyrldbjMMjMNxJP4ZrrVmHzhj2PXuKwdSVZlfeNp3Y3VJbRztvHvWQtuLqchT35H/16ueSsqEbs8dMcKaiNu6Kw8xgW/ixk/rUgkSOQDkjGeP51aJKs0fmebEwKSr8rBhVIRqhAb52UkbwMVrXFuJo2G5s/3u+Pc1QaHaG+bL44Ocn+VNsCpKqTKwBIz17VkSKZFUAbgp42r/OtSbarMjODg8jP4iqsoCRu3AI5IXvULcDEurUxu3uMhl9fSmqkkbKWXKnncD6CrctoZIwxyxzmmC3by8k8jOPQ1smQS3l750MI42Rk4wO2KgkkMe1mJxnPTpVdpFUdWGDygHNRrcMqbnO4E56YxRqBrMwmA8vIH8P9cVat428vcWb0OR09zVGBlmCuwVhj17dDVuF8wggg7euBwKykaxNSGYXH+rY7WO0j0IFEeckELgc/jTbcwxv0YEjOMfrUyqipuZOcZHPy9epz2rNlj2tRcQspG5WGewwfSuW1zQGj8z9wcMOWYEH6V2Edmvlh4svxlivOPen6gsd1bjzAxIG1uck1cZcpnJcx4bfWrxzEFvljPyjHt0NCyfKxdsZ45XJzxXoOueHVkjZo0/3SPX9a4e60aWEvg4wcnHT6c11xkmjBxcdym2GmX5SzN97FaF0xaOKQ5aQdVCgD0+ueDWaoMk7rnMq4G1RyP84rTmytsgOUZWGGA59601JI7W18yTcACScYPatKGYwsQVwu0qeOpz/9eqGn7PtI3SZAPykev0rRuFJZsspCn06nNYzNI7kkZEqnaduRnNWoVRVwCSBn5sday7dRdbdsm0Eenua2DCSvlrwzfNnFYM0I/OHmNFG2DtOd3pWvYyKxUsCQo6dayBb7XWQrz2/DtV3Sdvnsh4IIwM8HOc1DNFoddY+VNJFyu4Hr7DqK7XS7VZreOQHO05IIJxXIWkIWONj2OUKg5HFdxoMhW1CYyoG4k9q5pENmj8vllcbeOB7Vl+SyzncS0TcH2Prmt5VifaPLAGct1x9TUVzEiRuyKPvEjisJMqIlrHJEoG7cuODx+Zqrqky7gfIJCj7+MggmmrMsc6uTgcDjoBUOuTeXbtt3Nu4H6d6zuWlqcHqCn7ZI/ALHP49eKiMakq21iM4POamvvmkkVuQGyuetSRxLdKBk5Bydox+X5V0X0KG20IVMspOeoxn8Kjl0tLyRikPqVPOcVuWmjyDd94uw6dAOKu6ZZRQyEOW2uDt4qOYDkLvw6fJClSxYZH59Kpx+HRGjFi3nNz8ucD6V6TNpaXFrgKA55Bofw7H5YWRVKj7uQc01IDyC/wDD4aTLfMM/U/jWZceHW3IAvHUcdq9tfwtDJtbnGOmMnr/n86ZH4PSFwyoCP15rRSsK54lN4fkZfLaPYFyWYj/69UhpIjhbbkcYG6vfbrwpBMrDad/0yDXJav4RRG3bRtGeNoz+lP2iGjxO+0tuw2FiCeOvtV2xhEMZUx7DwSBx/Ku0vNACM+I/kB49fes06O5kEaoCQOAO1PmNPQ5uO1aTDuBGYx83mcr0GD75pv2JoZDtbezKp4A4OPautXS3VvJwYweTx6VbXQ4oLdpCu524AGCSSaTkPU4iLLSYOQvsO9aVjj7QgjBMm7aOnX/DrWt/wjY3dG3c8dhW9oPhBZriMvEQ6OJC/HI6+vvUcyE9jsvBliFjZwOQueD19q7G13qv3dwYc4OT61k6Lpxs8qUZzjaoUcAnoT+dbC/MQMbe+MYpxMBJ2O1hj2yK53XpDb27uFKAg9uBXTYYDd1z2weeKxtYsRMrgZKk5K+nt/n1qKg47nj/AIk1KVlVQ7Zx94nj6Vw97N9nVQGYZYkFjz+Feg+JtNjS6f5gEA43EmvPNXg3zA49iAOK0hsbszPtzTKrncGfIAbnGD/n86ybuN8Fhyx5zjI+nNb1nbyYk8sIWA5GSCc+lWbfw/uVpnwQvBXGP51vzaHO4nIRW8nktGU+c+3pirMNj5yg7WYRn+6eea7WDwyZV3qmW7cVu2vglvJQn5RtzlR1Ppil7RD5Tzq3hks8tHGzBvpxWzbXBG5A25hyM11r+BXWMkxuxPJVRyRVGPwfNaszAOsY43YyD7Vm5XLTNPR7zzISrIZN3ZeoP4VtresiCRHSMx8A4+mDz3BBrF0XRZBI+7Pvxn8615tP25BfDKQRjoMdjWQ2dv4fZPLRnLhcZO3rmruuKs0O5YmDsMBtwIH16c1jaHKYFUtwewX8e/8AnpW5dXRktzlSd3QY4yO9YPchOzPNI7aa11PJDYUnBUda0hC022TAIBwQ/TtSXVm1xrQkDvngELk45x0rqbDRRLglSF6kAeta83Kh3scNeWrSSEMGYdgOg54zUenwv5iMCdvqQef8ivQdR8PjyyIHIIHzA8HH9a5J7Nraby/N8sL0jIwPyoUkwGTKsiLtGCfXGMU+G3hk3yDeoxgLuPHuBULNubLcMeRxxx61Zs2O/wDvAjnb2FUA+NljYhuAp4Jz1rQFuZLdm2lUODkrjp0NUYVEbAh2PBA+UgkjrV555IYWG87GxgEEg+v9KAMq5A3EKCrY5LYNQ3VuGt1Kg528kr79alup9zMTgs33VxgCq8moM8ZjRvLVuW+XJ9Ov1oAqY2q75ZF6fKOv51DIMsSxIB7YxU8xXHyqVIHLZxn65qpOzAgkqV65H/66pgOmjDKoL4TGSBj0ql5IuH2DqvYZqXzS7FRkN/npVeOcryh5z97PShAVLkKq4LHKjnj3qBGwoIBU/wAqsXTfMAScDOfeowolXAz19O9VqBHJGJpCVJPsp/nU0cnlMBkE/rSeWqrtBwAMGnQ2/wA20hSMkDH1p6gV2QsTucHPQGobghpti7uVGMd60bm1CwlXcHvuzwP/ANVZrRhBvzkk9f8A69SBFtGCpyG9OxH1pAqRuHI+bOAM4IyOtOZQx2dRn+E/lSyCOPaxb5jwM+1AE0exYzk5YH5TUwkVuUkyuNpx03en51Xhk3yKRgJjJPapGVdpILdcDHfP4VQFqFUaM72PPHWoJFQfJx3+bp3qs1wPNKrIPlHzc0u9fvfeyM5yKALsKqpG8KR7tj+VOWNpHAUcZ4GKq2ufLYAYVudhxViOQZPzgMpzz/KlqBaa3VGXLgPgkgDcF5xj/PrRUKNtZmLZLc7xz+FFMg96I82JlzhW6lec1Ru7MQsWiGVJ3dPu1djVVZT5rYYYMeeP5cVYey+8pJIbDbW4FejZWOa5yzgbyrEAnnAGARzT7fbH86tujbrx0FMv4TbyM6Eg7vqKz47pYSv7zbkYAznPvSH0LNxHG0jnczJkbB7j1qMMu4Fn2D+7jr1qGaYtMQWwBz/nipFiSTa5Pv8A5/OrJJYZ5YZo33ck4PbNbsUrrjH3uwNc8rpxHvXzOoAPNalnK0keMlj79aylEtG5bq88P3c7RyGOKp6hCjLJg7PRTjr9cVLa3kUtuUGTJ13bqrXwSSRmjfC8Yz/KsrFPYy7i1lj7fd/PpVCdQ235ipPIwea12kd8gyYTp0rIuIdpCrz7jPFVYSJoXdD8+NnTvmqOoTI1x947O2c8Yq4drW/Ubs4qpIqbSXOV+tO4yt5ce1iilZG++3UfgKj+zqrAoFHGHCnp+vFWY2DQDowqK6t13H5mHfGazApzRj5mYKhUEFScg1Vs5bVrqPzn8uBT8xAzx09KsmTa2Cm1GGMjkA1SvrcGPdu28cjnHTtWsfMGUtShi+0TLbuskW4lCP4h61ntMYoVHQxn+dWVhCsIw+V/vc/lVW+YwxkOf0681qiGWLW6EhUMSAwJHBwfbOK1Nx+RsZGCD6Hn+nP5Vz2nt5fOAX7AnnHrXQxRidIm3jGDkA8nHqKzmrFQNDTYQ+GY/Kq8tnBPOeARxVtozt+YHy24XnJ4qnb3X2VvmY5Pvjr3q+ZG3gbyP/1VztG9x0cyqih3+TPH86laZLiIeWQ23khRwPSqjxybcht4JwFAwB+VS2rBmIYMnzgHdwD7igRoRw280CIykqeckYIP/wCsVXuvCMFwwO4fe5Xjv0+tWPOW1K5AAU/KSeuOh/OrVv4iSadYmf6ZIPNJNoT1My6+E8sjeYoUDoCpwMdcY/GsXVfhzdWtu6x25cI3LcA161peuW1xcoqyBlA555B711n2O31a32Ntddp9eKpVpIw5T5Ik8NyWd0EZWAxjbnB+gq3NpU21CAVPIIx+X9a+g7r4eWvneYYssxIBY9+Mn34qrqXgGOSzZEUbgM9MfrVOrcpI+eo7U2jPuz5eeOOR+lX4SsiAAlQoJO6tXxRpJ0+7dTtUocHHf/IxWSreThGf5jjIz2qrpopAiM2GBx/dDd+f8K0NHjG9izDLjCjb35rPVhNcFgylMAA54+mK3NLUNeQ4BGBxtHpWbZpqdhocW6VUbO3HRuCPWu20q1GEaMYUDAbB7dqxNDtVMiPuRlODuz/nBrr4VX7OYlPzdMtkZPHvXLKzZmxzKN5AIT0AP+NRXI2ja24DGRjrn3p0vyooV8djnnNRyb2AG7gngn61DQ0ym1qjRnIJGM89+eKrX1i0io3Qgkc5ArUVeQhT90ep5zUVxPHbqfkVUHGCajlsWmchcaKLhm2RrlTzwcVPpujrGH3/ACqvQr/+rpW7JCsyJIGyvXkdvapreNY8AhGyOcZGaerAWGFLeHOwZwMleSaZHbx/NlV3evQYqyGywK7U+XnJ7/iaWe4WMhwMLtGR7+tADGRYVXkpuGSVbPXtU6xi4ztHX0/pWddX0SRb5G2Jjnn3rDvPGMMYK71CqM7FHP8AOnEDrhGkUn3XDjru5xRJMi9eTnP/AOuvO7z4hpJHuhXeQPuZ9/atPw/4hutYy32crCT1zuznv7DiqA6abU4I5NvCOTnkdPesfWNbsY4iJHKt0JCnFUNesbm4miWBgAfv/Ngjj09KoTaTeXYLP8yK2c5wDWUrmkS/No8dxCHVRtfnPOa5LUdP+w3GEUBiwU5XP+eldnLJdWOnv5m0IqfL83P41wt1fDUmbzHX5vXpQm7msSCQ+Y2UZnYHkbcAVes9lxtWQMNvp6n/ACaoSQhkBiZFdD82VP58dKs6SXkmZWycvnOOnvnvVNkvU2V0vzmaTYQo6ZGD6Vv6DpK28RbBxkfK3U/T8al0S1aO3ySCp4wehOBnitNR5LEEqw7lSBmojuZt9CRVM0vyxr1z0Jx7VaVSp+YfL23cflxVXzWbAUgY9R3/ADqRW5PJT39fpXRF9DKxbKq0YIP3uTz0xVO4XMZY5wOAfUYq3uZkbcWbjpj2qtcMIYS7qrc4+U4/z/8AWokhbM8u8dWXmXe2McAE+59jXBzaO5kwy9uAp/8ArV6brFi11fGXqQxIU8dTxism40VogcqN685HQ5/+tms4s6rnJab4eR2LgbnAGWHT/PSu00/w3bweWX+Zid0iEEjjOBmsq3dIpMqrR57OuOfwratdQmulPX5Rja3b8acpMncnuIbKz2btuQvyhV4HJ606xktZbpC21xk4G04/zzVP+yrq/QjGTj5exbFVNNsZ/tTAuRt4CgH/ACKSYNHocdjaTRMqplsdMk9feqt54fhaxCxplmPDcD2x0rLma7toQQ+FI5ByV6/WpD4qMFnKJiobG1cDb/OpjcyMi6sIrKUxYYlgDux168fp+tZ8luq+ZulXLfKp5x74qRdcgvvNYyyFmBUMvykH645qhcSfMPnULEP5d60LLllcFZkwH/dnAOMA10WHu4iPMCNs5Ow1maFawNwoUP8Ae+bjr0/z7V06WlxDHyy7EBIVup6ZrGTQGJouns2os0sayIq56YJH+TXQ3OpWdjExYhIlxjnn0yRXPXmqx6Q0ztJ+76hWPv6/WvI/HXjqSaafa3+qOeDkc1UYOZPqesX/AI+sPMaJGEgL4PB4x1/Csa4a3vMPHIxyOQf4Tkc59MZ/Ovn2HxbNPeyPvIXJ7nmvVfBt+t1YxgynO3JYmtHT5SjqjbIrNvkVh02rnOKswRgrt81o9q5+UckfT6VV+1ReSdwAbOT7DngUltMNzKCT6N0IHpn3oA07V2ViSwJU8jvSXThsOPlG0cnn8ar+cUZFaXygT/rCM/XvT7i5jQrnZKMER8gNjPXHWlbUDIabMSZYYJ+VjVRSfMGH2j7x2kEe1WVkWPc5XcA3K5Oeen4VXEyx5iyDnnH41aAcSGTG/HGdyjrVKZGYMV5GeMdatMwwR0/2cim5k3ZBBGOaYFWNSWwxIY91/lUTRZU5+Y+oI4pzMWkJLA+nOKXPzFTtAxng9PSgDPmjH8LZ4yf8aj2/Nz17DrVh13MTnBHAyf5VDKoiYDrkeuSpqhdSRRuY5kVj3Hb6VIrnaMkD1qnH8zZL47njr+NSbSM7eW92x/SgZPdOZIXLsoHQZ4xzVGaMtGArgBugXmtG3DMpIY/nj8Kq3ELSHK43g/l9KkCk8fl8bgWPf0pkyFVyP9YeBuPX6VPJGQpRju79cZ5qE2flq7+YitnA55b8jQgCPdtKqcoB8xxzThJtVGWXAX/PrUanawI+Y4wWomjj+Yl8PnHA5H1qgEkZZNx3K2QO/rUaqVGFYNkcn2pzQmLIHyj72fx608Jtxt5LDnccfyoAkhwYyM4YLkrg8U2UvEhk3gEdh0p8Kqwc7gq9enU02aNpMHdgD5iOxGMUuoFiIssSrI+4sAR0HbP9aKrptVwA6P8ALj5Wz/KitCT6JjVpG2NnB9+V9quytL5OAdnHpnPtVaZCsxIyVU0XN0wiBAVcDndyM/nXoHIZd9CkkZ3Ffx6Cucli2qDtLJ16Y/TtXTtG7SYlC8HnuKp3FvtjaQ7SpH5UAYMrGRQT1z7VJHMU4fCqBg5PNIGSNTufJ7E0KrM3BwGBxz3oAseYZlIjk+VuWG7+VTKzWrBgxGOeaowtsmiBb7vXnrWlJHuXIkJB7Y5pMaL2m5THO2P27VYa3aSQqHG3HClen41VtV3QqgIyvA9K0YSDsXJJPXPasWtRlIW4VW5+oz39qzL6E7+MBe+09631wgyrFtpOfesy5VW6jL5zg+lUBlPlISQeezd6qyM0mBuwM5NX7iN5oyQyhe+e1VprN9rRqysx5GDwahlIqlfs+SctuPcZ/Kqm5txEbMrOeQTnArTmsJgoYDeB6CopLVQqyFQueueOKgZXuIzHalhkJ0OeR9elV5LViokIyjLkflVsNGYztGAeidvwqmUHluAT5Y/hHQVaAypo4m2jgkH7ynkVk3fzueVyvy4zx1610TWxZZk+UPjIbPUVjGzHnHkK6jJBIz06VsiWU1s9hDggE5HXvWjp/wDqyuTu9zjBqpG5DN0wp+6T79cVo3E0dxbwSRxrGyriUqfvH1pS1COhet9wZHLK6YIZfr3rTRDMnmmTJzgjHBHSqNlHutCokZeNy7cYz/8Aqq3bkD/WuEGeHDYFc0jdIu+6n5VGD9c4qKRism7gBT68898fWrMKq0JTKMrfMCT+eDUHlszFVbBUYx1NIDnNe1eVf9U5x/tAcY7cVl6Pe3E00uWO4HOc849Qa1720ljulcrGWXn5xuA9ciprXQcfKpC5POBx/nmrVrEvXYv6DcXS3R2EkBsk/wCfwr1Xw34lRdsM0m4jhSW5J7iuQ8L+GxJOzIu1cYGWBz9a3NS0OTT5DNB8oHLH6VlK19DLU9B8wSNG0hHHK/j7etTGPzFXcQQOTt9DXLeH7+5dP3pyuPl4xxXSx3jNCXGcngZFZ6FHm/jzwmLy6e5Lbo1H3Rx2/wDrV5Be6b9hlkD7VVG455GcV9Ka1aiW2YMu4EehyP0rwbxTCWu5kySoz/PpmnGTvY0jscykJwSm5mU/jXTeHbdo5FZ2/iACgYx/n+tc5CwhlLEEseDtPGT610+hyN50YLbfUehq5FrY9MsSfsqFzuYnPy8f57flW7FII0GDyfWsLRQGGOFTOQM8Y9K3WwsIAyAenHTpXN1MmKGCgdww5+tR8kE8YzwPSmswbpwfY80xpWU8LuwcdKsklkky3A57Z9ap6lYpqltPazAmKZChYdQCe1Wtz8HlRnjNN2u2ACdgPQDmgCjpumw6XZw2duWMcQ4DNzirfmEZyVK46DtSzAlST9PeoBIOTs68nnGf0qbGkSPULvyYQ6g8jPXFclrXiKSPYyzMEbgjdwa6fUbdZk27jj/ZNcT4t0CSOwfygJDnhmXoPpUdRnPar4puZ2MMJYjoTu5rPTQdQ1SN5V3Hr8u6ptJ8Oz3V8omVQnBDGvYNP0OOOzWNhk7eSPpWrSWxVzyfw/4XnYlZ5NvzbQAM5PpntXpNhqdjosCRBznGSrAZz279PetOLSooZt4TJ7bfbvXF+K9Fne8YRlXjbkEgjHPTFQwVjtbLUotUGB36Ajt2rYTT08vdyB3YnvXC+D9JuY5N5djHkAJnpXpiW7bdzM4AHLcZJqoq6JZzes6b5ysmfkPbPGfauAXwvL9uZN+E5JduTj1NeqXkqmM4Ynv/APW61l/YY2uCzenbrWUo66Fxk0jkP+EdXZuyq7eNzdR2OKu2PhmK1kJJLYORtIFdK0Ij+RhknBx2qLcudpwSPypNaE3ZBtW3twq/JtGevQ4/rmuZutaf7eI1m5A5WPnn3rotTx9mzxktgbeCfr7Vw99HuuxMQEYDBy2Bn2561C3KS0udxYzGaFScP2LZP4/zqxHu8x0MmFzySf0rnNBvmh3xkFgcHdnjHoK6GOTdgSEjcOOMVuiC62VXGe3r+VQ3Uihei4xjvT1x8oOCAePp2FV5tjMMgMCc4HFVIz6mb/ZMbytI5O04y27gfQfjWRqli5uzHHxGBnnrg101u4mGxSOuPpUbW6NNv6DOAOOeeKxRopM5zT/DKcvIcEdOnH4etaFv4cSCYBmXywM5OOcDPatuMqqkMD/tAYGTj17VFMzLCz7h0IAzyKUmO7KtxdWlriNwqseVO7H86Le9t3VWhkDkNtK+YGAPtXlvibVb2PXZIzPth4G6Tgfhz7Vu6GuoyTxgM5i/i5IB9wKpDlsegTaebiNwrbNx78DnH6V5B8QLW90+6UREtGecA/yr2u3/ANSFkySRnn0xXNeKvD8WtW7hlUlecHv/APXrRqxEX3PDNNvZo8BmA6nB7etddoc5mjHmsNoG49G/OqV54Tmt7hw8fysf4eoGe1aXh3S5/O8uLazDCqWJ/DjvSeq0NWddpNuWZMKyrkEyA5yuea6t2RY2AYYB2gjqapWNiLW2BAZHJAKg5AI744q4pXcEK/L35rGSsZ6nlPjRLiHznDED69K8Z8TQO6u4PzP655r6P8ZaXHcWzNtAQe+SOK8Q8TWSyb1Rf9o8+1b0ZWG9jyq3gY3CqHKjIDBT1Ir2jwXDJbxbSAnHLH+lcBp+jrcahu+VSvRWHU16v4btWhjAwoQjtj/CtakrsaVjWmuGXdzx03MecVXhkeFvL3FmXkkjHFW7q22MoJxx60xYhuRSFAbruySfaoGKshMigHBHYdvcGn3BnjBZhtB6KD+FKsa+cDGyoF4AZsH6Vcmx5ZVzgAZ+ZgOfxqAMyQbozvfJxnHAFZc7f6SxVj5Yf07c1vfZ45FGMYP3R6ms+8jHmEgYBH3R9aaAhMjbcoyMpHXOcH61E0jNnAD/AOyMf59KtRyBFxnPGKq3ChpPlXAznOMVQFby3Zjlxgc4psmYyG3cHv1qyqJEzKQDuHK5qG6jCruySNvrQBSeQBui8ZAyKqMzeZ0HHJI59Kssx3ZGSarXH7thgEsOoz/9aqEhYv3mQTt5xn0NPRTu2MvI5wO9RwrlQG+93/8Ar1OluWk3jlgO3pQMbIGVQEO3BzxUpPlkg/NtbBbtSuqwsFcgMeQD709LMschs+2M1IGfcMzSAAZ77l6VM1up+Vx8ycjseO9DK3zYDEH25NSLIrNkKRu4b+Jj6/596SAzWZODnEeeD1zU0cIbp36YHNasenqyjdB5Q7qvPrjIoWzMOSoU7T98jkDPaquBQW3Kx5K4HXn35qC4tnZDIrIIyecKT+HWtSSNl4MbNuz2zn2rMuIBHGAjFWBb5SvHr0pgRpGska/w4GQBxnvV37G7RHeiliMjcPfviq1qpWNDncRxlhjGDWr9oEqtyFwfwPfFBLKfkn7qqqH/AGRiircjLtBCLnuuOPriirKPerpZWDFCqDcMsx4IrSh0AXVpuL/OQCcD9a1LG0SaQAqvlkcH6+lacypZSKNq+XjGM/rXoHEcfIkcf7m43Km4lsnGSPWhdLivGKptWMrj5jmtXxBpsF1HISfLdvuttP68Vy1v9rsSYAcKw2h14zQBUvtGWGSZVYHaSuWFc9cW0tlISSp28Zx2rZ1JryOQtIHI+8WTIz9ar7ftyqh+WTJ6jB9qpgY8gZpAw5fHzbeme9aMZZYgAc+mO1SS6bJEwyMBepFRspwNpyOvTNSBfhZBGScEenf8KstLuj/dbVbvzVG3yu1DhuM5/pT1l6gnZgZ5HXmo1KLZdvLLtIAwP3eOf8/1qnIGdyWyC3TctSqryKTt4xktjOaoX8O35kCqW6sq4qQGTMywkg8+nrVaLK8nGO5B5qZtzW7F9o44bHNVVJU/MPb60mNGgLlo4dqneudrdsfSqN1JHLGFJ9sDg1NMgFvGFGwsDkKfQ8VV8jOPl5brU36FFeaMLuKt8o9D0qntJkQ/w9fT8KnvoWjZQr4TqTnpiqu5lQqWZ2zx2NUgJiyRxS5OCRkZ5x6ViXyiTc23jbghjzV1nO5sjH94E55/IUy4VWTDKTgcY6fjzTvYDnV/16k87eB1xjGKsqzYyp77csO9WLyGKJG2rhd2emT/APqqvHIBlAOp+7V7kG3Zzb7dSxGPukZxVyzZZpk81tqq2Tk8e1Y1jLCsLHPLdGHatCzX5WccIxC+596wlE2izo1UPGWX5ffA21JpVsb1lYDDbsEYyCaz7eUxxrwpB43Y6Vt6C3l78gLxz5Z+XH5VmOWxBeWoj1B4ysYcDc2e1Rz6aYZztkVuQxc9vXPNb0ML6hqkbhWjTcAWPIA7/pUnjDTV0+GLYilGPC4GMDHNRcSOi8F2LKC5K4zhePbg119xaxTo25d2RghgD0rkvBcw2ooA5UHg5OPeu0WYbMNhT71LMupzt5p5sYXFujEcuNuOFqW0vBNGqtxgc5Bz7ir15JHyZDnvnjmuJ1TxFbWd4Yll+Xkc4HNZX1NLaHT3jMsb4GUK89xzXkPiXT0czhFVSOQoXGCeRXoEevfbbQAlfl6hQeuMevtXH603mSTGRRtkbjjtVR3KjocPZ2O2YoxVVDBj7Z9fyrqNP09I5EKYBJ6f1qjCq/aWI2MMYLY/zxn+taVvL9nkjJYZGCPT3rRtjO20VPLtvMYFx3wcGtJJRNGWUNjtuOa5/Rr7zF8tgSGHtxWza+XIeCBkA9OtYdTOxPv2nOCOOBzUar5kgYnk8Zx1pzFeUVivf5R7UyPcyhWA29TViLDt8oGMgdOelNzuk2g/e4znI6U3duA5BAPapF3bQD0/lVoAaL93t5NU/L3MwJ5HrWgqnp1Oe/SmPbqxIPBzncw/Sm4juU/sp+bjIbpx+nvVPULH7RG8bAMhHXBGK344TkLnIHfHNMmt/MYknBPqKhwLucXZ6Itnebs4Q9B1FdNDIVCL/wDrourMQsSIw8fQDOSaiLBeoGFPPHPWptYepoqpZc8Z4wPYioZrWHa4dAT1JI6++arpceT8xbhe4Gac9150eUbIA4B7/hRKxK3L2lwRW6s0cWFXpk+tWp9USNgMjPTisQ6myrsGFIGSMdD9Kg+2q7DcVyMDinzWRRozTKzAHAb0z0qETlcHHA/iHIqq0zyDYDwec49O1EK7I9hwAOoHORWdwJpLoMq7TznkHg1BJIecYEfftzUigs+PmOM54/Smysu7LqMfTvQwIplVvlx97JOVzn2xXH+ILdo1LFtoycAggjHauy+VYWZzklc4Cj16VxniR0MwK8845HP0zWa3LiUtMvWt50LqMMf6Gu9s5le3Ryx24A/wrzi3zDI0zLwh4VjgnPB/IV32lSR/Z0CkkdDkcfnVohmmzNtOCAep/SoZpf3RB5j+7zz+VPcBeQMse2KbdtthYMinavOTVvYjqY9nqCyTMpHOSua0o3VsqTt57jGf88VwEuo+TqLlAzJnrjH4V3NpN9otwD8hxkLnIz6isUaNWLnnBW4Od3T0zUkmZHRSPLDdyRycdBWesgkkICsQ3c9P89Ko6lqS2KsSGYKMBUAJz/hTYhJtDt3c/KHAYnPXBz2/Wta1so4oxhMFeN2MHPT+dcnFrX74ABiOCW2+9bkevpJCh3bT3VfrTiwkma7SKuRvOCcjt9aha4ReDuz069azVvgzZXI7Dj/ParETRmMbnZs4J4/SrepKXUie0huGdnQDgY9zilh06K3ZWVBknd054q/GAVyAMjkbxT2Abr0OeOopqIOREECg/MQ2OFxkEVCzMmQFBP5etWpCORjLN+vFV1YZclWznnHYVE0CZl66w/s2UPlivbPU+teJ67YvJJLwoQsByOe/Ne36wqPY5K4bu2O1efXmnrNGzhDyerjGfes6ejOhWseb6Tp3l3LMpAKkZBH8q9G0sL9lURhULclc5zWDb6eYJpXRVLE45Ga6G3IjjU7di7ckY4P+f6VsQPkaRo3Y4eRVLen4VTbDA7zmQDr1wauyL5kfyptH3eOPzqqYyrFHQY7jOQB+VUgJ7eR5FVimxzyy4zVsXKvCeitjDHOT/wDWqmY4/s6lgrdzlcDpxTQF8sELyeu7GT+FJgT20i9MAHHORTb6HemS2cenXHpUIc5GORnoeDUU82yMgDIxjJ746UIDNaIKwOCNx5FFxIWX5lyR71Hdbt24jAI64qJZgpy4+boPQ1QEyoV3MFB5zkjJ/D060y4YbWGBxz61YjYeW2Eyem6obgnaSRlh0HagCo0LR4bAB6kdapyR7yOBu6Zx/WryqxV2Ydu56VW8ss52gK3p1H6UALaw+cWAOAuOnf2q7DbhGzyp9uKrwK8coQjdxn5RV2NijE7Dn0zVaiZYitRJ95QXOMkj9aha3TcVkGdpxzVmOYRDOBzxyKry/KS4X5ep4INSMinjSPdJIF24JCgY247/AI1AkaxkHC/N6jIq4QkkRfYGyuMsO2KqSBSNgH3Txjt9aALdvGJVwWCICQwUYP8AOrUtqGjHl7grDoBTNP2SKWl5cDhc4HTr9aW5miVctllXPyggn2FAGddQkFVx909OvbB/XFZc/nkvhMJwSc5rYMgZiBg8Zx6n0rHvo/NZOikHcMnrTQEYTyvv8A8+vAqeNkWHDLl8khsdarm3aSOJGOcDnBOepqwkUsZVirKBknIwNv1pksd5p6xgFsDcG5/GioxIdyumG7HI9u1FWUfW9oqWhXjZjoDyKqas9zJmIA4I5ZDg49Kng0u4875sbUII4wRnP+FWWPlkJ1ZTzu/nXos4jIgjuVh2y8jb/F29P5GqkttLEzt+7aBQCpVcMPY1s3ERllYE/NnoOn4Vl3Akt1ZHXkjkeoqgMbUf9OtplIXeBkZx71z8cbQXKsRxnBx3/KrWpMyzOqkhCeF7f56VqLpy6lpaFEHn5zvXilYC5/ZqXWjzuOZNvyv+Oa5KMl2KsF8zqcD5T6nFaxvptMaW3mGI9u0uowpz3rnJi0NwQpXC8/Mfve9MC+qhj8oxzgAHHelaNDhwATjdtJ6Z/wDr1WW4Kttxk559h+VXFjVuh3D74I9KytYaJbNQvzFP3mPvAVX1C2L7QOVB7dDVmFfMjKrgep7ipY7eWPlXwD6H+lQxmVdRiG3Clck9TWfJauYxIiqV7rzxWrdQGaRRg7F5+tV7i3O7cBx1A7UANi8ua0bAO9TgDFU1DR7gfmQgduR/9apo4zFuUErkDIxUTW+P3hfjp0rPqWV7iFpFc72BI7Y9OtUbq1aOMNjNaLZVtp6ZqG8k3Rlc5A/hArQDFaMKwJ4ycbqXySqlgACcYz/X8KWSEtgc4Hr060u2WHBHzA8ZxQBn3Nu5+QKpPofSsmTLKHCsGxxXQyKSoOPmz81Y11C8DNk4cHArRbESEs5Ee2xIPfrirmn3StMFkyEVSCevPbj0rMjWSNQTznqOlX7O1by0nyuJOAV/lSaA39NuWRgODnjC/wAia6rSbiOKSMZzufZhe2R3/I1xNmrYTqG+6Oc5resJnXZ1ypznPTBzXNI2ex6h4f0nMzSOvyk4+7xSfECzRbOFgmEaTBz64H9an8I3y31vFIo4xhsA8H3p/jpS2nCQ/dU/Nx09653uTETwfZqtqJNi7lwoYjp/j3rpXXarKDs4zwM5rG8G/wCm6HuUBpY1JKqMlgO/5VtswkXPlmM9Mn0oluR1MrWpBHZscbuOPavBfFiy3OuO4h8xMlv8TX0BqSJMhiyFRgQrFsc9q89vPC8d9fLtXfucLlRkA+vXjFZrSRvHYzvDkMvlLJs5IAJx0B60mqWUkdwy9U2jr6d673RNCFrBhguMZLcDI9eTWD4ut2hLqqKsaqHUIME57/pT6iR59tVJim0eX6DP5VehjVVj43Seh7f5/wAay7i4WOQyA85ydv1qezkYzbm4TcNpbnNadBnWabI8chwu3au0Ej3rds5k3BQcCLPHXrXJW9wUmBzhWByc8fX6VqWcht2wSHO7d5gOQRjpWXKJ6nUZVo88D6j9KG8sgDZuZepxWfb3wWNmkbOVz7Vd8wSR5Q8Hnp7U0ZkiEMp4wc5wKkjY7cn5vXbUDZyeMcU+GQ7QTyT3rVAWlYEcDI7GphllXLZ98VXjbLDoB3xU2SeeAfTFaATK/BIH/wBapVYt271Avyk59eKcvyryenNUWMnXdISDwKrTW3ZRu9c/SrUkhP06+1N3nnHzc8+9ZuIFBbEopAUH9KY9ofL444wDitTG1hhcD3FRMq565X+dRyjTM2OzUdUw59uKe0Kbhkbu3t+daC4CnByfSmFvmIzyeQKXKFyn9lTjAIx0wKa8JIGBznBBq9GAqgHP1NLIq7WIwhxkkdanlGUGV0UcLj1qKZSq4YAMe3FWJPm2ZGB6HrnFVbhvLbIYKeu0fyqJbC6lS+uPKt3Tuedx7V5rruoTyXZ2bRhuS+fXsB7Cux8S6kYY3VfukA85xXnd7NvuC5ckOer8npUQ1dzVbGjbq7LFKwxuPTA6/wD6q7HwrIfLeMopXH8S/j0NcRb3j7QiuFTP3dvX9ev4V0/hu7DXY6gNwi4x/wDrquomdvtJdScADk59aZfNuhYeXuBGCSODToZOQxG7PHXANOu4/MRgvII5FPoZHmesWEq3hKR7VznPGeuf/rV0fh+7dYShGWOAMr+Yqrr9qI5mdWIXj5T04AqrpLSQzNIWwCQD2HOKyNpO6O1ijLqcgZA47VQvtPS8Zt4DHPGemKuJjYuTjIGPSpEB2fw4P3jir5bmSdmc02gGSRVH7pRk59au2eixeY5MIDYz0/z71tYLDjacHGMfnT+GXk/X9atQE5Mz1tVj4wN38PB4qRYxnaDtJ9s1JLJtH8I9zRuG4jjA5qibkn3Sc+1O3Hb04x2qEyHnCj8qcrE9eBg8YzVCGrn5gpK/U/8A1qY0gLbSOg7ck1I0hXPGPTaagkYtjcQP90cjpzWNS1io7lHWjttWDD73B9a5qazPlu2NygFcKea6bWIS1myxoXZ/l6H8x+dY11bulqsJURFR8zevtWKZ0LY5v7K679ygLnPTirK2wa3ZcKDj7u3j/wCvSTRuy/KC56cEkgUiyPGuMEBfvb85HHHWto6okr3Ujx225k8sDjdjOapNcF5AxHPY4xUOozbt8fU5yMHtVKKZ1OCdq/3sEVaA1m+WPBUnI4HHNVWuDGcNyT046VHFcFod2d+e+ePzqNw0jbAcEkg5OM/5xV6gSm8MkLgHaNpyTxj0qBrprjaMFwvTGee351TmmljJypLk9FGeM1G0zeXgEhm4xnFSBPsEjEPxg9D1pFhIz19N3ao7dPLwxY+bk5xVnJkYkIR3waAJI9+1V759eaWS2kVgG4Oec8Uxv3mBv4Xuvr70rTFwu7LtnksaAIZ413EeWobO3mqxjmVtrMRs6+lXe/IPHcmopIm6fKUI5/xoAasbQgcnpmmm5CqcHgdc9qfkorMQWULgnNVpnKx8Mdp4X1oAet2GZ8nyyq/KP72COKSS6m3FR8zEZwT0Jqp87NtQBy3QdO1RyTOCd6qpBxkEkHHfmgDY3SLGxX+Hr9BUeSY+fkHv681Wjl3Dc29kHOeuauRt5ygrwx564oAW3kYqw3ld3HH44qfa0keW5A69qhVW3R5OSWwffk4qWMN5mxTtkxkhvfuKAKT+Yu/cPlBzgtk4P/66qiSWRWLHZ33FtuRmtK43D5RhmPX8qzLgOYwNqhWPALfhxVAUvOaNunXjOcnn3pql422ZJIGSc5yP60f8e6/OcHOccAEdqYtw0hwOAOAWbgfU/nQBcik+fcxwcdM5I/DtRULMWyqnluc5/wA+9FAH22vcOBvX05qlcwMqTZ+XLZHqv19auR2oRiqnKKuBu7HtWZdXTeY6b8txu3AH8q9M4hIMwzrkDJ49vzqeXTVkkPmgqAuCeOM9x+OKw7ydomY5PynjOasaZLPdRgsPmbjH0yasDn/E2jrGw8tc4O7nvzWXpM1zazKvmlhv3EKBx9P1rpPFimSJVl6Kev8AKsewjjjVZGC8fN1680ICLxe5aFCdplfAbjg/hXD3UZmkz83BwNvauw8Z3SSeQ0XC46/41zMNi24yL820d+KADB6jbgcbsflmtC1jJjB38BfujrmstvN3eWBuOea0rVlhjOWLfh/9epkBsafD++Zs8Y4FPukMf7zC4Zedv6GotNxn5gVOPXANTalKGiAAzkY65wKxKMveZJGzyAMrzjvUdxGVjKk4zx15qRoT5ZONpz1HWoZGeRQRzgZB9aAK2Nqqe2cZpTEW3ZHBHPt/n+tDs/Rh24psRdGDEntjn8KlFkFxEIcoBu6fNVSVS3JOSB0FaN025i3JXHFU5pD5YDHch4x6VQFS8RfL3OfKf8gRVHynWMDquM9f1rQk/ffMASOhOc4qhNlGCo5YA4IPFABDGG8wEbSOGY8+9ZN5a7rlWwXHU7eowOK1V/eRGRhg9x3qhPG7KzblzmqiSzOv4TNGqZXd94d/Tio7HzIflLEL1I/CmXMbSMBjkjIYnvTY96t5bFo1Axvzwfp+VWLU2rW6KnawYcZDdQeenWuk03Ecki79pI4bseB3/SuRgY+WCWZwTlW9exFbNnI+B8xBAxyTXPKJotj0XwLqs9rqEUYU7JG2EkjGMV3XidftekvsXccfd6815boc7WqxlgQScB92OR7V6fpd9BqGnKk2A+No5P4HiuaSsGxS8HW7w27FiVHXrgYrotxZZAv/AAEdulZGjSPDc3CHAXcdrZ9K2JBujL5IQ8Zz+NQxFeaNpFweGYfLz69+O1NSxN0pLAldo/H9anhxJIH2A9vfFWfLDRHaACqntjpQohcoQRqjFHVTnoQOgrmPGlqy2rlG28Yzg9K6NSRL8v3W9z61h+KJQlnKVI4UEZBIPqKjqVHc8Y1a3dmjP+rGSSPWrUClo0LcsF9+DmjUFE3OCreo7e1VreWQyDesm0DH3iR9cf56Vt0Njbtpm3ABWVMDLbu9bUMhbZ82BnBI65rAt5N2T3wACB0/H8KvQ3Eludofljg85AqdSDV3bVLbWYggHDHNb2lTC4iX5wV+8T1NcnHMEBBPUep6mtzR7jyJtvcg/Ke2ai2ombzHv2Bpm4q3A4znFSYG0AZGOajXLtzx6gg1cSGWY2+VTlcZ5NWNx7kD2H5cVTX7wH41PuPUHJA/irS4WJd/zexqTcNvBzg88VV8xl+Yjjp1ppkKv1yv941Vyi1I3T17AHrUfVSSBuqPzBjBwCaZuK5AwD7UATeYVbjmgscAD/8AXURlPTjPWl45wKnUBZGLcAgYHcURt1ZhxTWyW+U9s5qRfvDgCiwD48E7ce9SSH5sDbxTVVf7qsOuaViflB6d6lgVZXCsNxA59ao3TAknBKtyTVqeQNlcbh+n1NUZnVUIY7QowBk1zzHHc8+8VXJadlBOG3bQDx71zskKLCQX/eddxHT2/EitrxdcbbocA7jjr3+n51zNxrESt5bRSSem0/kf1qobHQyRluhuBdFQYIC5zk10ugwy3Mtqys/ygHHt3FcytwlxIIw2UGWbjtjP8677wbDHt+UkN0CmiW5nfQ7SFcbcjJHPerCxhEPcnkEd+/8An6U63copwF478nGKfcZmfspIAA9au2hBxviCMCTgEhQTyO/bvVG3i8jyySHbglcZJPtXTXEMTSPvUmReMlc9OlYC27tM7p9zORmuXqUtjbhfAG4KHIB68+361YUh1Oee3Tv19aoQli2zbuyMHd171fjbbnK8Y7d63iZseWfqePXihpNq4OOOD3NMkJLdjnoe1M27s8Y+laakEcrFmywx2pFXHTgeuKVgMnt6ZNNKD046jigCTcWYgnntil8zbnkDr34pm4hflOR1PNNU7h0znnGOlADpHYMvb270yRlyoPpz3pWyMZAH+8KRlHGeffv/ADrCoy4iNHE2XEZkbHJHasfVMwsQuQzd8jitmONG3ZZnbIwAfzzXN+ILhY5yyuGVVwctwD/n+dYrVmqZhakv+kbBg4OOexqhdDfGVjLFugAIxikuLrzgZS24H5Rk9fxqkJWkyEzF/dbsa6IgZ91Cz3DFhnIHP5frQ1s0isAMDGDtOfxqxPIGuJiq4XOUUcfhUC8N8owe5NWBPar5KnzBlMAKT68mntDuUMHYDB/dnr/nmo2jN5GoMrKPc7h15wM/5zVu4j81FZDkqMH8utUSzIvo98Zxy3qeMGq24AKT8pZB36ZGcVbuo9q4O5e5XpVZlZcbiyoOduOall9B0e5Rl23cn7x5/wD1VPG7MzBST3+9UQVuWBI4+vFOjjaMcMVz+H1p9BEseI2bcSef4R3qwmPmBbB9fSq3mYYkH2xU3/LPDEiQnPYD/GnZCZOm4LxtXHXmqU0v7wpkhup9D+tW/tAjVsknjiqNxhroAfMc+tSMVSZAdwyrcdaZ5bdFVtn1qTa0f3XJU8BmNT7fOtd2THgYbPr+dAGaLBtuScoCcNnH0qB7eViSB2wK3vsqyRfOxPYYyAeD71V8ssuwbQy4w2eDQBmr5m1gG2vxu3HjmrVup8tcOBz06cZ/+tVSZHhmJ3b8n5snOas282MHpnkfSgCy0Z3DKZI98fhVxWLRlY8qeATxkD0qvDJ84w+U5785qeGbbGxKkMR0NAFeSPa2APvdWBwajmtRGmFVw2Nw+mKsIwcFgrLg856UXBbKDhM4HUdun4UAc9eLtYAMS7HBGfXtVF4pFdNrgY44GTzXRXNoksZG3oPvdj1rK+z7iSqMjgcjAx69aorQhXhQVGAPainN5ynKElBxuBFFAaH2VNM8cm4HBHG3GRUOxPM3uuBjJX39aQXXmtl/vAAkdMfWpNibXMjEsnGFNescBUmYzRFFUEDkknmjQZ/LLRtL8vIUeme360nkeYXEYL/gORWTAz2UhlwcZ/ligBNczdzNk8cgqDnmqMNi0luyEEMo4+bpxxWgy/2ll4+qjeEPcelJg2ltI8h+YcjHp61WpPU5XW7V2wQT8vbPfPXFZcTeSMA7Qoztz+laGo6is0xAGW6DmspvvkkMwz9786NSiGRi0nmEH1+lSRymfDqu7see2f8A61MmUtIXHQ/p6ilhkPms5xg4Hy98d6lgbFrdPgKQxP8AdHAq3dSna2c/N1B471l2aiSRgp2bSMEVpDdICrnLsucnNYsoqbpVkG0ZjIOWJ5Hp/X8qjOejA+vtUjq0cmGAA9KbLMNoThged2SD9KkCt5bFTuQY6hupqFnZTgt06VcUBlVM7lHAJqrMAhwRg/SpRZFkvu57Zx9KptFuydvHbtipVbdKTk051dhuTcGA6A5qgM/YAcZZSehqIrt4IyOuc/qKtvuZySu0fTFVrpGbI49QfxoArXFw0jsxwMtjOevYVVm2+XJvGZFPAz271OfmXg5YdOf0okxNJtjbBIxk/wAqpCZi3kbNICueVz1pjZlAV+mc7T9KkmDBnU9f88U23jlZ2+RymNzMoPFWZ9Ss0nlMUj+RFPA7/hWrpepNC2w9GGMPWVcOTMihAdpwWPcUsdw8LbSpPOPlI9fWhxuhp2O4sb+RYowZDtzhhnHU/wCFddpetNH5aABUU45OfTmvLrPUGbaZCU2HGcflXX6XfKzYkBCHBGB+VccoWNlbc9StbwLNHIH3JjIGOldArtJg4BT0z1ri/Dt0t3Cy7vYc5Gf6V1EMsscQ3x5HTg9RWBJd2rC+BuyT068U24ugIHLbkwONwKj8qERJMlyNrHPTPtVTULV/skjL87Ywue9Ddhq1zLt9aWa4aNCJBH8pwcZrN8ZSbdNAQMSCF2njris6xs59N1ImVcNJ8wOKueMmP9mth9jZGP61ktzXqeeSMWjff/COwrKHmLNlAwWPkHP9K21hkZGcgucd6z7zYisACzFcncOP5810IomlaSOFSy7h/Wn29yVh3SD5yPvE8j/61ZlvcPImX4VeNxGBWnHlYwB9MDvmoAZBcSLNknKnq26uj0+Z8xtzu67icZrnNpWM4ypHVavWNyYSHI3ccrnNJhY9As7pLiMfPllGDz3qfb8uT0HpWBpN8dyhmHlk7g39PpW4DuVjgEfzpIyZLCwLHs/Q0/hckYI65qHdz+HrUinK8EY6VaYBkde2OaVTuYk8+goDFtx7dc0xWY+/vmqFcm7Zxz2PTFNfP4+tKp6rilwe/wCVWMaZG28gA/oKIxuJ/wDrmjZnjIP1pwULjHH0NADlYr1OD04NSBgMHjPr3qMN6j6809WUZyMCgB6tnByDt96WSQ4yRx1461Duzxt/z6U5j+74GOBnJ/z/AJFZsrUpXBOW6g7s9cVjalKN2ATtx/Cck/rWzI3LEAsOvWs67h8xhgZU/hXNMIbnl/i/OFkGQzEA5/SvO72V7ckqzBsn7p5/+tXsXjC0byyQm0beT6tmvNW0t7rmRdu0/M2BzWlN6GrdyHw5JJfO29DujH3mPUH09a9M8K+fbzbAx28ZyCfpj1/+vWB4f0PYyIiku/Gc+9ejaXoy2u0c44OMcZznNJu7JZ0FrIVjXbuBqZnPJJKke/Si3iOz/V4U8+9PZTtwwyOxrToQULjyyHfdyRzzWHfSCEKSSpyed2c1u3s2I1GBuxtwDXM6o0ki/JFuOeFPUVzS3KRe02UNCx3Nu6Vf2hWA+XNZukwtFCA/B9OlanCtz83oa2iQ0K2Cg4yQcD0pnHRh3p8m4R8YPOeTioGxx8oYVZmJuHOOB2ppbb0AA7nFIzdPlA/CmSMW4259felcB3IUjrT23Mp7U1QvQ9MZ5pu4rjg+vHai4Csq4AYnrnDVTvpDHFkJkN1qyxMjqSAyngnOeh9Ka0YO7v7npXPJmkSW2b9yhXc5PQZ65rzvxNcrJqDsByT8yliRjJPSvRI+IizSCMYzkf0rz/XbZZNQZgCI8/QelELGiOf8w8huFAztx2/z/So42ZlaViVQdicCr8lmzDaTIwjGD71Wurfa2VH7tjnDHGa3Az1mdmBKtljlueBx6/Wm+YzMw3sgx/C2Cfxqzexv5WQxABwPQUy3iWWEADBXv2poCS2mMYChsIDg881e3HyXyTg9M9KwpJpB0ztz0/nWnYsvkqrsrjGSu6mJkcp6/K3XGTnj61A0I8w5bcO49P8AAdKuTSRySKVBA/uU3aXRVAyOdwzn/wDVUlIq+XL5e3Cgjpt9B61UkUnBBwFbJwetbUcW6PrnnHA61VnhEcfTA6DPWgehmNIwxjI5+9ip4SzKSw49c1C3zZCnPpjtUixusakHJU+v6VRDGSM+7Iy3pin24eZQctuzk57ikO5lY4G4npnJFTRyRrINpBXBAx9KkY+NuxVmVjxk81pRqY4wSvykcZ4xUCyqsfC5c9M/w+9TqgMgLqA7fe5oExt5cbkUjAIzgjp0rO2mRSDyuRyOOfzq3dPjChQxP1NVFYLIwDcZ446/rQMpzOYTjZtK+/vmo1bzF+Tcp6D5etW7xWc8Ak+meOlQxyFOBxzjG7p9KALUe7nCtGoH3W4J96ZJIy4Ay7Z7HpSmQryxCA8A/wCNOWMtltqgrzlvp2/SgAW4PXt0PanMBMA6blKnqTwaSGN2UZyc5POOf84qWIOzABSVU8MvTpQgIbp1ZTGABgfeOcGqM25o12r8ynncuAQff/GtKa3khwcZZunPSopEZFyBjj5ug/L3qgKlvcWVupM0Tyy5wNpGAPbiiqkpdSSiucn+HtRQB9WWLGaXEmdjDBUnOavz+ZKzjB55bjtVGDdtCgbVznJOKkuJXim2gMrDo2P616x55LDMYX4+Uk4PbI96palamZCv3VJyp/pUisWkVppNz9i2SanmvIYYvnKiT+Hc38hTsBiI7afkIMjoAO5pt5HNqVq+whdvQL/KommM027GOePrV+TUDHpvliRt4XaSep96EWec6mrWt+rA4YfKc+/UVahj8xlCoc4z8vaqWrLJfalIw++XOQxwMf41r2tj5dl5z5AUdMf1pksx7+GSGQFMnHFVjI/ltuYkt3Hap5pPNmbgqMnqOB0/z+FKy7g2Pmk/ug4/KkxobY3T24IGckjt+tb9q0ky+YemOveufghd3Xg7G5FdDCdse0ZHGPpWUi9RGlZWYMcAdMVV++wA3EY7VJIoZh19/Sk5jhZxg8Z69/SsmBVLMh29Gzn5f5VHNIzsWYZJOGpZkLBmBz26ZxUC7lwMDJ/hqUWMmhKsnIOf5eop8jlEwPl+lNZTu+VsetRtIQcjGQc+/vVgMmzj5uff0qhJIJJMDhO+PWr0ys0WQMljnPtVObK4XGOeRigCoyvtO0YIOKZLM29SRuZcbitWYdyLLnhM4+tVJpNu04+cd6aEyveKreXljvXgZ5/GqqyTRyEKzAsNvI4IPtUl1cPggDIB446VNDOd9qjKAq5+bHPXJrVGbMTzDGrhienoAM5qu7BWD7iSrfhirt9/oryEDDbzhSOcZrMWRmjOWAbPIYdP0qgNIXBYhMHkcH054rqtO1GTEbkMSB91sZ/CuEhuGj2yEk7QRwtb+k6oyxqW+UKRgY696ymtCkz1XwrqJaTH3VJHBIzj1NepRqsm1ixKdx6/WvCdB1ARyo29izEZ4Gc9uf0r2LQNUhvLWMM+1gvNcUl1A2Pl8wjkDPWkhDFirZPOMg4JqhFfLKxLt5ZC8dOtR391N5JUPjPOW7Vi2apXZFeQpJMA24FeOuPyrF8W2qtpbMmc5wfXpV/zJbi6jYsqx5wUI547+lUfG2W0xs7TER8wwPwqOpolqeerMLdXJcEMMrgDg9MVl3il12oVbcOBnj8Kn3/IqlWLA/xd6FUKuGHyDkDI4roHYrWtrIyqpIB5BVh+dXNrRMxjO1VwBx161LHI6yMQpII+XimxysrDjdjgk49qgkhd0ZyHWQZ4JGM/WpbWR4IQHP7pSeTjdz+FS3EJmUKAQd33gM+lK0KbW3AHK5HPWgstWOoHzCnIAG4Ej19vSur0W8addrnGBwM9q8/jmdpFAZjjn5ufyrq9JuXhIZjuLcAH1pMg6eR/l4zimBiq8jp2NIfmVHUEHJ4HSncEBTyMdhSJH+ZnIGcdvWhCrN05xUaplQPmAz9Kk+9gsDkHvVxIJt2G6ZHbuadtH/fXqf0pi4ViSfypzMDyGznqe9algp7EY54pd2T06UxpAeRzTtwznkUAO42jk/SlUjcOcjtTfMKr1OPrShRgZHP96gB8hCnhWXPPJzk1HIxJwB14yaezFQclj+FRTYXjHHSs2BVmJEhAPPsfSqs0ga4CBsOMtnHH5Yq46/umIALZ6jtWJd3At7xNu8Fjj5fr3rlmEdyPULZb9njkLMv+6cE+2a5K+0D7LebkTaAMdsE+3Fd5HbpK/mMd56bioGPaqusWcQs3Pl79v3VI/kKy5mjeLMfw/bbdrsG9x1IOelddCxdhkcfw5PIrltAuN2d2VXPIAwe3NdZHtRjuk3DHUDGD71tAiW5ft1UE8fN0LHrUzR7sbgCfb64FRrIhxxk09psY+8D6k8D3NdROpn30IZmDDDDnLelZhgVmBP3u2OAK2Lwjhs7W6jp6d6ymwHyQGBPbtXPJagNYBWz/AC5pyMNxzw2c9c8elCr0AHH9aFjJb7h9ef8APtVxDUll2sg+UZ7Gq8jHPH86mkYbc4Abr/niq7EHg881RmxBgKWPB9BTG7Daw96fxxzgjngikljLck8HoKlsEIFP8IxTG4AGOhzT1ODndgZ45pNqspBHLUFDc9sYOOv61UupNqEsMj2qxI3lx7iehyBWBqd0I/mDk88gdMelYfEykbcLA2gKuTxwxOc98Vzmoxs1wQQZOCduBxViwunmZI9zZ6HnP9akuPn2kAtJnPQDHv8AWhe6xowvIWaExOjAls5BwD2qP+y1EgTqu3K9hWveErGvlrhfbuapSxrcSAfNtXn5Oa0uUYmpae0EbODx6enP0rPjHlW5JwSfQV088Jui6Lyob5TjGa5vVITab1U5xz0/n+dOLuVIxmUmTDbsnt2zVqPesakHaDwVbjNVWm/fSEP33D0qWGRmhfPIY4249+1aaklmW4LY+bacdRwatRtuIPTB5bbVCTdMhV8hV6EU3zmMinnag53HipKtoX2uFhUAghgcbu/5VDJJ83zLyDwO4ppuQx3LyejBRgUKxlkJJz3IpokR9u75eA3PTGaYtuG+cBg/6fSnySFVA2574PXHHSrEcjt8z9B0GcfhTAqxxja3DZHAwP1qPaN2QT04q+N7ZKIyMeAM5zmqbxvCGLfeJPToTSYJjo2aPBcbWYcc8kVc84HZxjI59ay/tUkalQcrnOHGSKtLKeoOTjPP4d6Q2OmudpXcpJzjpnn3qtIV3FmGG7eo7Us12xYSAfNnHTHPFRu8jKzMrHcT2HrzQJCvJtXDbo2HAPcVU3CP7pIP169vSh5GmzvXA+ucAVF/DjtjPT+dBolYmt7p/MIZz+fSrS3e8HLE7fbpj+vSsvIY9QrDghRwKFuHDbUUkdcsMj8KBNG1HM0m0g5X+9jrwatRSFQSDjP8PQmsywuGZdzbsgdKt/2hI2UYb8c5+ppog1Wb7sf3mccDH51lyRrIrj5kABPT0q+I90asUwQOvHFRq6u21w2D6AGmBhtYFW3cMTzlh/8AW5orRZhDJ8q8/wB0nFFAH0rasOd3YcetJdzH5eep9Ke1rNM2CpCjuOKrXWEYKSQc+uK9fqeeNjYMy+ZgAcD2NVIXN1I8chGMdc96c10FYq4wep6f4VeOlyW0LzBQFIyZF4xTAymtR5gCkgZ3Hbxz61man50MrsJDGhHPPUVee+khm8sE9ck5p80a30DhvmJ4PGee1GpZwkcn+mZZSx3HoBXR38yjR1PRtvIH51SvNDktrpxtzzjjkfX2qG+la3j8pj937vr9aCDLVfMUjI25yOBSRwusgfsBz6UsMrFiTuLA8e9WZP3ittHXnnrQNFyONjGp4BxkY7VNuk6E59DiqFjcMu2MH7oyM8ZFXVYbvm443DmsZFokih3Zdzj+dR3kanpl07NnpxVuEB8AemfSqd2zCTAAHPRjj+lZs0M+QPHNjkg9eR36UyVmXAPI9AKtXCHGR82Tj0pIYlZgrAKQcg+lQtAM8TDDbckZxioDnccls4/MVNMp84sRkkZ3YqJVMjYB2t0X1FWAxl3jJAI44qK8CSHhs845GKfcLJbqF2ncG5wB/KjBl6gY6HgCgCliRRlR8mMdM/n/ACqvNGyEE8DrjH6VdkiKhQWO3JIHTnpUD4fBAC4HXbyaaAqXDBU/d4Ktwcr0NMWEbYiOqP8AN2xT2mEcewA9c+nNQs0gQYyQTyvWtCWZWrR7ruR97csemM9azXVlkxnIPXI/pWtexq0Lt82fcZrI+WFvlA+YjkACrIGSRLdKRubn5jt4zjn+lXISV2fMME5B9+2apzzKSChw469anVWjZSclR07ZoA6fSb7bcIhfLNyuOn0r0PQ/Eklo3lmXkD7vrXkNnKY5txJ+q9RW1p+pS253h23Bs7jz0rllE0R7RZ6ibpRmXzJW5DEgdAeP5VvRXRWyDN84weccjFeUaXrIjzuYhHPy5/h/Guz03XhDbqQ2YwCvqMH+fSuKSaNkb8cbBhLhjGG+92H4VgeNNUDRrC20fMfbAAzV631gMJIY2++pwOP1ya808a6h51ykSMdvG3bzSjG7K63IorhNyjZuyecDtWhN5flK+1d7DHyn7v41ztnqHmEBsMAAd3cH0/CtpplZF+6nQk5Gf/1Vo0MkiCruwwBHIOM/5/8Ar0jMy3YYABM8j+f9KqTSSeSfLO0EgAAdffNXbOJlwWxjHVRmpILCLuYKVwuKZdR7WO1sjoOAP8irDQtDxkAY4PeqzSc/N0+8dwwfyoAhjg2spKAEZ47c1sWbFWjww3DgZGev9aobPvM2WjA+/jgE9Kkt2MLAx5A45/rSYHVQ3y7SpO0D25q3CxZctg5PBxXPWDM8yswyVJ7deldNHCdq4cHd2xipZIm0q5zx3609WVsAt+FOjiwvzMwx04+99aYE+8+8gkYwOlUgHs65yCc4x9aYq5YkDn1xT/LKoOSTjGPemr8xAIP8xWgDAdq5yce9PjYs2CeO/NDQ52kHA6Hjr9KfDGdoDSM2DnK8UAO2jkjOPWngY703a3PO3J4HH5U/hlO1sAVYDeWwcY4571E2GwMsw9FHT9alb5skc+9M52gg/KOoNZsCtMdqFSAP9nOM1x+tagLO6bjcApGGGePWuyuFV1PU9x7Vw/jjTIp7Yl0Ztw5UcAn3rnkOG5HaeKEjt/KLkhsscdB7YqO48SCa1cCQFGXArhpLfyY2ZGI4/wBXg/yqp9raztyH3FS35Zo9nc30TO20vUDHNzIpHABPWu00vV0ul3bssp2sK8O/tyRmxI+2NT8yheWz610Ok+LPLXBbYqnO4AD6ZGeaOXlBx5tT2dNQVWYq23g4PXr2qRbgyKrFyFyCeff6V5rZ+LPtDKVlG05yQn68HgV0Fn4ljYcv7dc1XOZ8rOkkk5yWA49MkfjWVfXyWVuzlgPQE89aoTeIbfdsR+ewBqm0UuqXAOG455HAFRe4WN6xuBdKWO7GM4q2x6Ank+lV9LsRHCn93sfU81bYruIPI/vGtFsZsQsmckfLjAxUD7d2Vzj6VLhccDAz3HWo5pDu6nGPumquBFjkgdx+uKQuM+gHvRxt+VmDewx/WkZfOUDLZ7kj/wCvUMAYDbkjFNZl7E/KCRihdsoIwRs67h+v5VRnmVZjyEReSR1zUt6DRUurqSRwvBXr1rE1RtsxHO1vm9jWjeMLeeOVWY5wCW4zzzWFqBaV2ZThfpSiassWt4LVd4PHHcUNqzFspgnrjuBjpWFNqDR4aMnzTweOKZZ30m4rgjPcfj+VXy9SUjpreb7QrNubcp2lW7YqVZGjUqu5VbjzCcfl+tY0NyyjYOSzcnGfTrW9CokgjDjjHRe3vjvUSGND5h2qpLnjJNcxq1oWuShDZ64HPSuinti3XgKcjcAOeOtZ1/C8M3m+Wsn+0pwf5UQNLaaHI3Fv5c2ADn8verlvGu3cSc/QAmrs1rHMzAq3zHOPbtinJahWXZGxVeCAOta3It0KEy+XGxYHb371nF9x2qeD+BxXQzWe9mVyOSMq36etZk9mkchCrggDHPUd+aC9iqrIsbKo29xx3+tMLbWO08ehHFSOAsZAAzk4z0xVJpCzEHcBnqPWmhF6ObdjIAPp6Cp1k8tcHLbjxwDWdH95Tnp+NLNM5O37vpmmQbSOGKj75A7gZFMvG2sCV42+v61QtpjGmS4DYxlv/wBVNub12jAHJ/iJP+FJhHcq3CsZAE6E+mKsbTuViSQfQVA83mvh2ViD/WrCzhNmckY4AFIuRLI5dUGC4HfNOtVMkkjMC0QXj8alV12nBZQw64xTIWIZQPkG/wBevXPFBBSu/mkZi4QKAMYzmq3mF8D5mKj72OfUVZ1Fw8pUcHjpjJFVlRmOX+fv05oNSGeQybcZ+UHOBgHJP/1qr/vNpCkLzxuNW5pFVSpQHaOeMVTaXEm4KNg9uBQBZiuti7d+WHt364z+NJb3nlleWyBmorYh3BB8sA54qOeZmuBwzjpuVc8VRNtTeh1BxaqGbOOvfrznFXLO7LcAZ4zuIGK5jdLwq8Hgg44+laVjLI0I81yHB+bAx+FBDNG8uFjjXBEjFiDtG73zRVbz3ZAHPQAD6UVWotT6rkt28sbXyc5DD/P0qpPasrh5TlSeTWpazFUUJg44zjioL6OORW3swXfkbD04r2LI4Dm/EGiuojuICdqNkE85FdDpOqb9O8i4Qgt8pz/MVPZ3CKhhkjMiEcBhxWZqc6xzpbxrtIPHB/KpAwby3NveNuLFS3ocDPoaja4exj4O3POcHt6V0uoQbreJSNrouCM81hasySwIw+Vk46YzQVcm0vVImYi7izvUhJAB1rmPEUe7nb0647Vbtd837sgnacjacVQ1pmXHOe1BJjbeoVm2kcEj69akjbykwwyOvyikbLZc/e6YxT5MLB97Jz0x7d6AGoOA8ecEZG5auxyK3Gz5s8HHNUrXcR0HscVY/iSTHQVkzRFuacKvzcHHBx3qRWS4t1dwCy96qNKsjBWHv1xmltWaKNlfIy2Tnn6VAx105EOF6LznNUI7p92RyRxz0rTEgER43P0OR1qhIiKGYLnJyOMc1n1KRn3jbGyvX0Bxg1GrK3Q/nTrxS0iOR8vf2qHjggd8n396tDFuZDuAUBmJ+U881BDM8jHcQozyO+aW4kfJI+Uj/OKhmk9SpPc9MmnYCa8bgsSCvqO2Kg8wrHsySuegxTYy00YDqB6hO/8AnNOaH5Qq/IvTJNAFWdf3TYPJPGR+lQRvtU5IUZ44p65Ku0i/VQRikWMtCwABDNkVSJZQvvmBC8oAcjvmsnyRuw3O7IHPT3rdmiZdwP3l59sVnblWba67RVIlmVPJ+72hQCgOW70Q3AkhBkbKKOD+VXLuNWbnH55qp+7Hy4AVuDwcVQi3ZOrMSFBK8YPf/PFbNnMJJSrYYjGB7GsG38zcUWRQFxtGcccda0rebyrqPcV3MSp2+nrWci47nS2c0iwkYVFB4yemKvQ69JG2MAFjkAdM/Ss+HzI4yr4YMM8HkCqrskcmSfxIwR+NcrVzqOin8USxKSTtXOf0HSuc1K8lurlpJFXJxgqO3c/rTZph5hTZg+YNrFiARgdsY6+/alkVoZCuOSSKVrbAWbeSOSMOhWRhwqgfr1H86vWyrt3SqHmAIB55X0/M1l2GJJEVNqA9TyMd8H1rdihE0IKlcLhdwH1pSAW3nEkxR0OScZzz7Vo2j+WpV2+QHgsO351hpGysGUZw2G5yQOp/Stqz8uTMRb5QMZ64qBWL0khjgLbhiTgY59eKpfaDJNyu4gZ4yDxiibfcRiMpu7n8Kdaxl5MbeRyagaSsWSvmR4B/d45HemLIkUgXIBHGDUltcLu+VQqSEYPP5VFdLGVH3fM6kCjUWxYhvXjlUkqo6L3rXttWYxokjFipG3H49q5+Vk8kOMEA5AXrU9jdCRgPvDnIx61IrHbQTRzKm1v3mOhFOVMMCSCM9xWJZ6kY7hWcZ28cCtf7SGIUHO/kEcYoJsSqw28jDYzn3pq43A1KsYVTzz6n+VRZ3BuRirQh7KCMZ6+1N8sL246etKoLeh4xg0/aMZxjnpVEAGG7GefWn8g7c8dTxmkjjwxPapf4sd/egsgZQO+QO2eOtRsqqxw3HWrNw33ecn6VX+UqOwxzUsBkyhlbkZI7is+5sUuIfLcbgTnBrTmBZcBhyBVTac8fMMZAxWLGtDkdT8LxiQvHGMH+JRz+NcrqXh9I9zY3KP4ce/8AOvVo4TuY7VzjkEZFZmoaKixuSVYuuOARgYqOZxZrE8J1238jC4AbnBFY0s7xyLtXgYJ4Nema94ddFlbygTjBOPfsa89vrR4XZAhUBucZIFbJ6G3oaNjeN5e9QuRzxgVZXWrjzBuYhSBnn9KyVVlVEZVBAJ98Z/z+dXbT98wVhnJyfYVAzp9HuDO+FGZdw6jHGPWvStPtdlvCWA6ckcVyng/SZGiEhwsa5HXrgmu28pY0U8AdCO9TE55MtIAij7oXvxn+dLIqswHfrTVZWUdh7fpTxgNycjHOa2RkQtGPlPfHp0NROokHPI9KsM43DBx3FM/1iks7buvI7CkBWkQBR3GenB/CovkAGTjjoatyLzkEDvnpVTa2SR1OMjqKykOw/wAsbSR8o9R/n/Oa5zUmVZSobhuRxnPP/wBaugumlCcKo+Xqev5Vy2qXDQx+bIdgY8Ejip3LjuVb67aSE7nC84HHFYt9Jti53KM9Fxz2z1p7Xkl037jawUZ+Y8MeuDVm+hKW7qGXftyM9+a0ii5bnKyXhkYR44XnJFDSHyzjlhnginTApJjbkA8he3rUEh2xrjGMYKnnNaW0CJoW98V428E/Kq9a6m3ujHCfnGwHAOeSc1wq+Zbv5m4O4XgqMAD0/nW5pd4sIjQbfmGW29AfxrNx00G1qdHNdbSBuHA79qi1GTcR9n3PGB98jArJvtS8kjb8zk5zVm3bbbqQOoJzjcfyqYxaG2QXOYxtRg03b0FS27OMnaFHUbh61WaNlYYbhecMKkhkCKS4VkH8TDrVsSvcLliTnHbk1QviN3yEHA5bHarFxeJJubHA+7jvVKYHqNoOMY74pFGY+GZ8EA9ApH9arzsfu7fl7E1ekXy854JP3TzziqlwMSEBSMVqR0uRI6r/AAE8daZJIV6k4/WrMKq6/Mvbd0561BcKojGGG0dsUaiW5B5zjB3AHHQHtUa3Z3HGCPzqvIwdjjnHYU6MlclowzHn5s9MdqDQm+0EoNy4PuKet8QgB+7jGOlQMQAzqzZ3cL7Z4qDc7MR1K8CjUDZt7xdmA3IO4fQ1Kuoxs3zsF6nJOO1Y6yfu1BALY/iz607zC+FK8Y6kVIuUnmvVZzJ0GcA+1NW425IKkt+P0qI5kYknKkYCqTwBTYWmVflXeM4C47U7DLdxIrQ42r5jDBIFUriVljCj5gi4AA+tWFmKKxYY7bcZzVHzG3kt9726CiwISNihLBcBgB1yPeklcrFhT82cjIqQSAHgdfanKF3DGPung0wHwSHYCwwR0Axz+tT28jSEFlDNn+H8P8Kr20TpGjMwwDwq5qzBIV37WAI/vKcnj+dBkWvO8x+MZA6DtRUJmXp90f7NFWB9hfY3xvSclj2IGOfWql6pt8B/vZyAoyM/5FX7a434TIEg+6G71XvCd+XXnd/PivYPPE0G486OQlmT5sAEDH86dqWjtcanDLIPMTuyAAj/AD/SjTYTDJPGse1FIwGPUV0MckTLulRQcfL7GkwOR13FrMqFhn19RXP6+nljcyMF4IwpxWleXgvNTwYynVcH61c8Rsj6RGSPlAwMfh2qRo5K1m+zoNvSQHdjHGKz9aVduQ25fr70+KIiaNd3yk54HTirWpQm4UMgA2jHTGaBHN/7xzkEjg/4VDMrFsf0qW9drZc7M4wMHtS2ci3CgD+IY3UAJCxWFOQCeoYVa2CaPrtOOOMimqoUgfKDj7rDNSxzbYSCF55HFSWVLeSQ3AVhuQdCVrWW1C59D+IHvUNvEVkydoC84HP4U66u024HHy9Cv9axkUQsxOeMgHBJx68Gq8zeZgMucc5wKQzbMEdP7zHoasQsJo2Zhnjp7ipLKJjMqsgG7cOdw69/6VDJZxgsS4THQYP6VcYM2G2lT1yvY+4JqF3VgA/LHq2P6VWoGTfllUFQrAt95eDjHpWURLHNlcbAf/1Vs3GImEe772Tj096z5F/dk7fm6EY696EJkUU0icMoI5+6OlWvPM0WCfnzioJEaFRlM8889utNG1ZMxsFHHUHj1oJIrySRsmFd4AAf5c7R25/z1plupMJBB2g9cVfuI5kjDsMZGDkA5H4VFbqVUx5wMkr2BqkBnvGY184OrKu4EMpPGOP5isVmdmZXGMj7ynrXRX1u6258zDE8Eqe2elc7dQm1VwGLjI25PamDEjkEO4EK+7jLDNVpBtwQV3Zx9PrVmNhuGfmQdfrjrUc7lpuFLqRgZqySDkzRHOR65Jra09Q7Lu25HVsckVmJH+8VsArjJBNXre5UTBBtI/2eOe/SolsVE2fthWT7MTgsRjJHT0p0m1Z/m/1bHI4/Tmsu4udrK4jUyAgjd/jWvbYuofMZVO4YHJyMHNczVjoiyOaGHlpFDBeAB1pGcPnzASd24/lVxoW27hjnqpPJ5/8A1VE8CyK67Sp9z/8AWqSytA0alwIwNx65yRXU6LDutzuy6dCc4Hauct1JnMXljc3G3OfxrptNbyYQrKScfcB7ipkBau7H7xh2knBKenFUAr2sZV1WNsH7nTPvwK2bhlZg6Ab+N+OOKzr3CzDGBHUIBLW6aZnAA2cfeOfXvWokRhjyRgcHP41mQQkSg7cdytdZ5YazyQq4GeueMVmwOfmhaNyF+UDge1Qwxt5gDDlvQ8fWtaKE7ZQgIVRgE8554qJtN5V2XaRwOOcf5FIDOvIW2MEI3ddoGMVQ01pIpCWUncxB56e9bN08ayBCu09mP9agaGPAKlRJzu//AFYqiC5Z3HlAFuuMl8e9bOny/ap9shw2eO3aufjVtpxyD8uWUYP1q9pchjlQsdzqcgLx+VS9x9DrmDLHgnKrUL4IX+9T7dpJlQlVVSeRu7enSkkj3MQBgf54pogIcB9oqyowcdh7d6hA2IMHPHHtU6ksvzMB+HP8qtMADA57g806VgsY5Gf5U1sK2Qwx0qN+hAOSaLgQjEmcj3waUY+6FB96RsjkYLY+mO1NbqCemc+pNZgPb5QQV59+eKbElskMjINkg6AZ598fWmTY52j8D37VGQWxgdDzzzUFCeY+7coy3f5jihleSQAhSvfcPzxUgjO3CkM3UfWmsp6MuG9M5xQBl6ppSXkLKuDleAOPz4ryvxR4eaLcdmNjEhSeeDXs8iqBkgc/xVzfiPSRcWjvhQ2D2oNYy6HhvlMrJJtyu7pu6fhg1ueHbT7RfRggqu4Y/wB7PArQXw/JCxCqGU9v6+9bHhXRfLvFIXJUg5J+XOfzpXNZOyO90u3S3tI9q7CerGrSp8xyDjPp/hSxx/Jgqq8dFqdE5XkkfWqVjAZJldqnnGP8807BbkjI6ClKjkMvOOM9qbsHXOe4qiCOU4zg/hg0x5AD98BQOtOkb5zg89CKgkHzLwQWO3qSOfapuKxK0h2kjBxz3zUUbeWA2TkDBz2pPL4BDozg87c4/Wori4EUOWVDgg5Y7T+lZyYyjrUwt4Q0bKwx0U4wfQ1xV9dxyQyABcenv0/xrQ17VtysqkBTwcE5rlGvl8xVdt204FVGJtayJdPupFui0pXy846nP61bvrgPGI1IH95to5x71l3F00XCBSvPY1XWQ3Ee4SK7YwdxPFa2Aju5du0GQD/ax39KoXE+2TauCD0I9utTXlwq7fMCtjn2yfwrMkuDMfkA2AYzk9R6dfWhgjZglDxhhJzVpZyu0sR5Y6Ljp61l2UohhXKjOfm5/XpVzzUG7jbkYyTwTSKauWLqadpPlK7VIyvQj/61b2lo0tscMwTGRhsZx9K5mOUmRQ+488kcZrd0+4EVtGoCjI5weh60EPQf80Uhyy+tEiIy/N8x6nmoJ5PMbhh5nTH9KtR3ASFkZBvyCG/n/MflQNMyfLZJi6sN2CQvrUj/AHmB4IH3sf5xVmSPbK8hXaRkBR1NV3Yc5PHXgd/60DZTuM/L8wx365NVZh+7DtgsOnv+tXmQ9SML7jn8qzrna8nt0/z61RHQVWZLfIGDj5jjqP61VuZhKhVCdn+1nNL9oZo8EfL2+lWYVWaNMxjAydw70ajRh+W+7jrnmpfMZU2kAYGc9PwrWjsSNzbcFR1xUV7DEWQ4PzDkUFIztwlRHI7AnNVW+VsqNztyOOlX3jX5hnaM8cVEykkeVjrgsaB6kW75R5m3djPrT45Cy5yOhJ9qYvy7geW6EdaFm2DGMIvGF4NSBOjY3ZIVSc89vxo81dgIOdx9cZFQqysAflznPvipFmXbzyR1bvTQCPlsn8uKqyTMzAbI8E+hLD8c461cdgkYZSN5PI5qq3y5LbSMnjvT1AQSDG1WXK9c+9ODI5BXGRg7j7U3CRyMBhvm+960qyb1JHH0zQBN9oMeFVgo/i4yAKfaSFmYblK88+3oP0qnI+7bu5wPXj3FW7WRNpO0qMZ9un1prch7lxVSZcNgx9QDziim2qheCSFHQ+tFajPshnRpPMIUxg4BC84pYJEkkwpUnPvmoXt2covmGPef4ev0NZdzHLZ3QRWYgPtJUnGM4P8AWvVPMOljkRsLllkA5XGcn696dNBLKfKYfI4OHB746VWhuWWRduSpPOcfnWtDJErBjztGSB3pMDgdQh+y3hZDypwfwqj4gvHaGKFFyjAnpwPYnOf/ANVaPiC4M0/mRtGGLZYbQD+OBWFdMJLdNoxhuc9qkaIFCxwJJKqxhRVyZWazWfdlAduAO3arGrSeZpFtGU+U5B49uT+prFnl8uFo1LFCD1PX6UCMLWFdmyF4PbPAqvYf6LnK9uRjirV425fMxgDpx2qKD95HkDbx3HOapgXZELD5F+XHXPNRs3ylCOe34VZs/wB4DkdOuOaqaovl5dQPcgZ96hlIb5jxxBcYXJGc+9WYZBt/eKWPTjt+tZ0N8syupOdvO4jBx6YqyrLJk7QSDweayZZFPGFbnDqp6EVNZyhGyvVeMNyKSaMq3zYz1HvTY41VgQoHbOKzK6D1kZpPmXbknj2/ziq8i+XJ03A89Pare4TRlT8pA+Vs1UmUyKwP316dh70AjNv8MqkRAnOQV6iq8I3ZycMvNWruTaynpxzj9ahmZNzsjgIOTgYBOOgprYJETRHzCcZ9SKoLGzXjsXRNvDIc/MevpV1blFJLNmNu+fyFV5LhGz5YwRziqRJc+0lrUxugYdtx6CsxgVwsartzV2XaVHzBd3I29jWbNdN5wiHzFR8xBximvICVpZjGVYA9s+nHSsy42OrszDcuRnP6VeOY1YA4bqQxyTVGZoghDgZIyOD1pi6GVJGqqSAM54560i7V5O1VGMjNWfkZkLKPLzg+nHaqkkXlycM23Pr+lWIsNEN4RFzuG7p0z1/KmSMyjbySOOvNOj2xvnBJ9aNzfM20Z6AlqBomtS8zLC4zg4XnOPzrdgkKKFBQg+vX+Vc/aqyzB1GfbNblmqsy5yNo5X/69c8jaJqw5PzFefXsKkktzK3mLyf7uf51XjYxsVPG4cru6VIkwyCWHpjPNYlj2VVYMRkMONvr61LZzgyrlfkz94kcVVlWPccJ14OO/bmnWajKjnI6jPP1oZZ03mtGuduQRxg8nNVrpUkACDAHG3GDUP2wK0KAcovYj9a0I9lwxzHg+gIP4VnsNi2NsqyHa2dwyPX6V0UkojtVLKMfdBzn8MVmWtq2zO1Sy8csKuSLuQpyCuCenODWMiUXrO1EhB2DBAzxk574qjqUbW00i4PXPXj8vxrYt7sLG5dBGpwwkz/9eszWlEg387sZGRx0qAT1MK42SR52H/69Lp9vEykKWQjO4Zp6w/6OQ6hkxxz357/lVaEeXuBygbg8c9KsGbLQpDbmPOBncoXjp/k07T4V83KqN2cjcRx7VRuLxXbEO8v/ALXf0xikt2a1uF8zcDndyegoDodpFNJGvyoCu0AHsfWkYHaD8v4HkU+xuhcW8akK4OcbnHI+lMa3VyVCDnjZ0X+dCMxseEHUYFSxgsoYnPH40wqVGDgevtT43wOOgGaorUGXaxB6dOtMPOBtwfc9KXc23hifbIFNbG7PX61JIhUrwPp1ppHJJB57mnLGif7Pcf8A66ikkVV3Haoz3xkfWgpIVwrHg7c+h/Wm7tvIIzjB5561Rvtct7PAYDBXlgRVJPE1qytKHDJ0POOPoT9KgDehwNrbQDnjn+tLJukO5hg9/wDGsSPxBbMoClVPXZuDVoR6lBcBShO/ADAkUAWntztBZ/lx/CeB/wDXqrPA3R2IyPvZ7VOLiM4Q4B/vcEA0+OSPy0bfvbGCrHJFXyoDMbQ7dsrgFjnPriktNDSzmygXaefQmtQSL2OO5OaUyRpjJIJ6cjmpcVuPmuQzQ+WVbJx6GmLmP5jkHPC5z+NJdXX7sAsB16/TrXPX3iaC18zdmQqdwWPHHGMdfrSEdCrnzGPc57+1C7TJjdyPauKs/GSTTBQjuW5IK42/ritlNdEjpEQMMOCPWlzAa8kabiEHPQnPWo5IdpBJChV7seapw60GYAowwdyn8/51NBcG6GSpBxkYx6Z9frU81wJNu7G3BGMH8qxfEsXlwHZguRjLEj+QrbVdrngFvTNZuvQ/bLWSOTay4yegxSZcdzyPVrxmkccBl7HjiqC3BESspUtjO0Vsa9Y5WYbCmPl3ZHfuOKwhHuIjY5TaAMNjp0rpjaxpLzND7SJlCfxDqc9/ypITFb8sdr53KuRiqlrkfMwAycnjv78VYvJo1twx2sccEjmghGRqn76Xb99N3JHPPPSqNv8AvZGjQbmzng9KV7oI5C4xnjrSKsckisFwxGCBx+fFBoacbBYg3BOcbc81PBIN3I5zuxxz+NQRR+Xb5VQef1pVKxyF225xkDr+FSBo+WqkDjHtV+HBG8DJIxnAHFZ6OCoGxSrD1wR+lWLZow3lptjyBk880EyJlZXn6DeWA9eK1V2qgB2qo9Rz+FU4YoVcNkMQfXqc1NIVzlwCO2en+elSxoWYK3C5xnqD19qpTKdzbV6njNaQOVORyOMLVeS0aaTcwyh9cikDRRmwqhueD25/Wsm6jRWO5SD7VvyRBV2khj7dDWVfRHbuZcn1qxLYym2OBk7mzwBxV61lXGzG1V4wKoSKvB6DsO/WljujCzHZg9PahBY3pJF8sBTx3rPuss2XOVPSljlPkqyYPO1s8U9WjZfnGDjAzg/0psaM+SNePlz6dagumzs2ggH+LPStZlVTwgOe39c1WubdHZQnGTjJ5zSGZKtuyqbQB60yQFn+7tP16VOy+XIV4z7dKjmJGOhYj6kUAV3l8psKASw+93qbzo2UKQN3Ue9RDHIOCPvY78d6VW3KvCjuP/11Qak2/wA1Qny7n49qrFexGMcnb0B9qsbRuA/4ECPpSrI0akE4UcdAT9adhbETABcZycZHencHaMKPpzk1HJNGu3oOcdO5p25TgkfN+tIeoHCNg/N34JwKtQbVjBI29hu71DDlXOMcHABq05HljgAHrhf0pozYbwr4yAMc8nk0U+OFQq7lGxuRuAorS4XPsW8jPkqYyzFe5/i/Gqdv/pUeXDLyTuz36E1cuL6S1jdiBIijp0GMdKLe6jurNZEjELFSSuc9BzXrHm3JIpgsiDAC9B/+utG4t2WMvH/EG4Fc1ZyXAvNqY8tWGQa7G2ki8lRJtaPdwnIZM/0oJPM9QUwXkgKhc9qW3khupI4nVVctyvUVNruF1KbDKyMflOMkVRs7KRZkuQmY1bOR9Of6VBZP4hmMbhAu2MHA47YrMvrVobZJEBcZyRitLxBJtkiJVdpXg9+eajN+p0oqI1dwQDl+1AHI6kBJAScDvn0rHs7p/O2ORsHC8Vuas2eQBswcjPSsi1VGwzggA5BH5VYG1GzJgLtwR2psrBsq27OPwqrFcIEDHPX6dqsTKJY/MCjr8rdqgEZSwmO8lGfvf3e9WoTtYbRz35rOF1Kb0AjJB2k9O/FaMbBW3gZIrORaLLbXjbzHx3GaQQmNQGUjB4zxViNS1oHcnDcYB7VKVDNuzuA4/wD11l1NOhRZDHlgmcnnPGPenQKskchjGGHQ5zUsyDcQeAOc+v1qpGBGWZW5B5FMkzrhdzMXBxn7vvVO4klt7dXGCcEYHB9P6CtpsTx5KqAowP5Vmako8h1Xadw556UAczNM/mqWUqmfmwx/yasxmCNwFOMnrR5YeMAZ3991EduWbaVKnO4Nn8O4/wA4qwLdvNG0a703ANhhmsyRm+0lyRgnt25qz5clu7SbRJGBy6tx179Khjk8mRiDkHPBOcZpoNR0imYMVAJxk5NVGjK4DAnsKsmTd0G0Y5yelRSSHdhmyvqD1qguV7iMJGOD055rMyyyFVUZxx781pzFZFZEyDjI5qvKj7QeMAZ6A0EkGAMZG73FTCNWYEjNNOGz2/Gpd3TJ4HIzQBLa7Nx67e+04PrV6DBbcF6DpWILwLj93hc84rRtbhlG4LkZOAuKykmaxZpSXEe0kqykdWJODmhCYQH2lmHNQR3QbZkbjnklelWlj85clNoPIBxn6Viaj45GZeY9jdeec1atkDSMcsgxw3fPNRxSpFGchjztLdateYjIu35vUDoahlke5vMDtGCd2cgda6PT4xtWQA+vzH6cVzk1wAy8Z/kK2NPuPuA5J9D3rOQbnRw42sxbjcCqrjrViWGH7Qu5iGHG0uCDWdDefNhSpbHQ4OOnaoPOfd++wx3Z34xj8Kz1EjqrGSH7GVB+fOCMAcetU7wRySKjg4A4xjHrUdvqw8kELu68qD3qVmN1glSuAOVGTWfUS01I10+Flm3glDwAoxj0xWLc2e1mLbt+e+OAO1dZIBBZghTuxnuCOfXNYHmJJIAXY7iMVQ9zJhjd5B/Azf3v8+9WY4wsbBk3dwx549jT/IVZMshZj146imCAySIuCFHcccUDOh0eRx5Y3s8QP+rJxnHbNbMhAwPur6N29qy9LheFxhAVyQWI/QVpjLHGD7d/xqUZDcHgYBHSmqp3HJUr27Yp+38TnjvTXycjGBn+LGMfhVAIcDHfFDMeW29OetCqdxb2yrdvxGaRl8xsDJPtwBQUZ2o38isQn3+AMD9P0rn7+/m3Firhm6L6/UV1bQeYV3Rq4BzweQfWq02jC4YZjKoGyGrOzNE0jzDxFe3UkjMFc/LgKBwD/wDqrkE1DVWl8oxyAgcKozx9K9zm8NW80jByyr0AUZ4rEfwNEkp8vccnPI6VomluHMmed2l1f8ZifaRy5GAPrWto818GZY1YIucc9Diu6t/Cawssh3Nux8uOAK07XwzFDKWSLnvuNJ67Bc4mS61i3hinhOF+6y46kH+X+Fa+i6xfzybWTanHLDnPcdelda2jow2BML9adDosVvkhdr/3etTZiKss0sinJDHGBxVCa8vGWQRoWOODjp+tb7WB3gAMoJySpx603+z1jZcbic5JNVZkHFXH9sTxbGm2Ag52qB+FZzeF7mZYhJjngZGQa9MbSk8sMsY2qNx4x+dN/s9VhGNo5wQOhos0Vc88sPBhtctEdpYHLHnP61u2eitxKw+ZVK8jB69R/nvXTLCi7cMAVP3ScAe1S7dpXa/ByCFNRy3Fc5mTS3WYkLlsAhABx+ZotbOe3Zssu3gKPTP4+9bc0O2QE/McfWqcm1W+UYHrnioskIbyqhQBj2xmorqBXVcffIzwam8s7gwUBvpjNP4jQluR6Z4FGg1ueb+KLVVaReA/XGO3rXFtY+ZIFSLYh+YHjGfTNdx4qkZr2UCNTHjaNuOua5DdEWOwHBznd0HOK2gaSM6PzLdmJTjGCzenNR6jIJYduSVUYHTirtxapDvVVKjg/L3JxXP6lN8qiPKkBtwzwemMZ79a2sMpbW2iQL84ySvAotV8wO+3DKMkb/06VHM5Ri244PBVTn9PWprFVWUErhCf4hnPNQUairu2rnBVeF9Ks7FVgjrtfOM9eaihZWIXAPPLVPDtOQU5J+pFSAseBIpK7lAwe9Wo1X7oUgN0z2qOK3xIWx7df6VdjjCZO0gg9qALUMgRVQBVxwP8alEgZsH1quynjAOelOVGD5xg8d+elAFqFtzEsTgDPOPyq60i3EYCKCcYPbFVoFHBABPXirsMayBwMEjoucCsmBXks0kgyFCsOPWs+SzkKsHQDPIOf6VuvZGPIDr5n93JH5cVH9n+QhRlcbsknANJSA4nULMeax6OSSDn+tZckg3HcgDn+91rstStY5F3AqWz0rk9StwJM7hjdnvjHfNbJk2ZHbzHep//AFfyrSj3syd2xycg/hWTbttYZUYbpx+mK0o13NtU4ZTnrimyi1Iu1Q2QCentTI137t205HQcZqaQK25SgAYDjdn9akgjG5cp06svP+eKi4GbcWaxktsXf1DA5x7VmeSZGZyflHPBA+vFdLcRo+FUZPJOOn5VgX0BjmXacqev+cU0BQZMvtjYsB3H9aYwzhQMj26Va+znoTsXOSODke9MMccOdgPJ65qxaDFkVccAgc49abJJvGCMd8DvTwdrfdyW7UskON2Qqke+eKfQRVW4VZCqjvgt3/Cn7gzbQCG/pSeXjDYG3rt5z9abtVpFJHzLyG6UitSRZo1kATkd+Ku+Y+wqBvIGduazY5Ar4QElv4T/APqq4swZQzIA6++4d80ESNi1RZIcYOR2YZxRVazYu27JyRnJbP8ASigyPr648vbIqrG5Jwz4Ib86oaRIVWeFz5bxyZX5sAjHY1Osv7yUzfIhb5hjB61JNHHJHmMD5Tks2efSvePPLMmF2NEF5YAnp3pV8RCJpLdoc7lZB5ikEZGOD61W0+8IuniIztXO5TkEe9aerWP2q2EyqFcAMVPeoYHG6tH5d0ZVC+TjLcZwfSnQ6jHNHGkW5dmT1x19qsX8yNZSL8u8Z+tcra3EkMwaNd3JHXPP0pWLOu8SGF9CjUhS/wB4kcGuFW4POAefTnp7etdHqDPNZxtIdvqA36VhzKzbdmxVBz6EVIGU10Gym7qflGOv/wBeopLdlG4DjOcDof8AJqe8UySBCke8HcrjqaY18rK4KbCx4UD9c0+hLKsci8R46De3HfgGn3Fy1vbiJTgAZHP6VGG35k3AOOq5yKjvJjJIgxux07ZNUCILWYTfOwxJ1AHFaNrMFQ7sY6Be+ax7xWjmV1Qlc54bke9WTId4ZByw3GspI0R0aqlrCsiNk45yM4596jMwmG5SPwx0/KqTXpaMgkZxgio4JxHyq/LnnJ4/nWPUsvTMFC5BB6HgAfpVRo++AFB5OetSyXMc3Q/e7k8/Wq8n+jyEcMrDjnj8aAEMarKrmRTG6+p4+oA4qlfbFUhWUpnjJ/TmrcPZBsA/vEnpUc0ccmQ4U4OVzwaCzKurXZHjB3ZznOeKg+V1UsQAPX7wrWaM3EmA2xCMZQ9P/wBdU761FrINqbkPU4Bwf8/zpxYmZOoMEiZRwrc/e4I54x+VZKy/ZmCyxMoJ7davzLtLEoODgZ5wPesu8bOSVyvdufw61sjMu/LcbY2BC9QxOOKW4VUOM9/vetUUvCqqyrggbdo7/hVmFl8lw8bL/s8ZFPUBkzRySEjkD8P89KbJsZcjj155P19aihUgs+3K9xnk1NHtkztUqCfwqRoqyKVkARC+7rtIB9+uP8mpNo2yKcurcDjB/Sp7i3Aj3Jyd2KrnahRgfwNAiAnMgRlO0d/SrcV0sLcg7c4zjr71XCjrggsT94U6HauRuyrdV9O9JjRqI0Slip3OeF9M1qq0Uu2TDDAwCB0NYNnMnnJlRwME4z171uZjgCYDfNwV/Dr/ADrnktTeOxYjBXLRgEYI2t0NEMZtYVDIQ2R3yadEsccLqWJYYOD0PNIrKqhXclsdQP581JojNhYfbHibcgU/KR688VrWF2scysAxCnBFZ83lxSNNHHhmO7NMtbhRIvOM8k89azeozubGeOVig2rk4zgZHv8ArT762GR5n7wAbfl9AawLHUBb3BZskEZ3noTjGK3rS6ilRWY/IrZI5/L8qwtZgXLfZbW+0BjjlVU8kfXNaFjcBnQcqHOPmHbFYguV+0BkfAUcpzgfX9av210i4zwep45oaA3ry8MkLRKBh12uQenf/CsCK1Ebt96aP7xLMMLT3uAxZ3RgrcfKM1FO0UMOQdpzkfKcGpAnkiaSRQ2NzEDnoKkt7XyZgDt2DOHHJzWfa3jRSBw2QP7wq3DMjznJ+8OOThaBdDptOCsGRzlckVP5fknZktgfz7Vk2t9GlwwXcwHfnBOecVoQ3EayeUj7iMEBuT+vvQZjsESH5ccZP8qRl6AkDB5/z+NPGB91Q2ecg5pG+6CPlBHpQNDWT5RuG9geq/pTG/1Z4J56YqZMqcc7f5UyZm/dkrxnnC8jg/8A1qBjo1DfdOT34p7qNp3H1qC3bqSuxhxt3CnTsdwIbK4zxQA4yqUYY3EHKgUKRzkZDHG4YJ61DyeUyBimNdGFVB4XuR1BqGFi1wuAyg46g/pStMG9BjtjismXVFtIyzHJxkMe/T/69U5NaRcFZFO4Z2+hJpp2Gkb7TbccDBJ70Le7cKvAH4Z4rlbrxJbwsC5wW4AP0rIn8ZeWzYYqWbaBjn2+lHMNJs9BfU1VtpZT6GmJqSyHCsrNjOOntXkmoeLGwxfeo9AM4/Gq1n43RVA3TYPzHIyevTFVzPcfKe1tqO0EAjnPfrVSW8+ZWBU7ThR/OuE0vxITDkhmjPTdycdelbP9peZIqg/ISPvZGPWocibG+bg5BLqS3OMdfSnRSL5ZO4BcjB3dcn/Gs6Ii42tv9iufyq1tHl4X5FUZCrSTEWri6j3EMyhj/dHIqoWWZkwq7VGDtxgfX1NQ3M21VI+cnr7UpZIlyoBB5PTr/wDqqZMBzq0fdm6nPGaivpvLjcyNkbfu49qEl3ZKnJB55z6Vk6/cDnZIokK52kgkD3rI0S1OX1iVZpHHccZPGK5C6wshz8rZyc4HOOldJqlr+5Z9x5zgqcfhjNcvfTRqxbOWU5659K6aZcirdTRspUblXOeH9DXPalMH3MF47fMMfhitWZRNngBlyc+2azzanPzjnrW5KMvfuQqQc45K8n61ctVX5RhiAcDd2NPhtd0hVF6n5s06NY2JYLweM4NS2WXLdlkjACsQTzV+NV8sHBzn8fpWbAnl7gflGOPrVuGXnkdFDbc5zz/9aoA0FZfM65B444yKsrKsbBQMZ6Ac/rVNZk2rjj+lAx5gYc7cf/qp9ANDzCqHjHq1OjZpiHDjKHjdiqjyO0Z5xkY44osyFZmCll9uaQG/BKka7SOeprQtdskkbgls984z7ViWYLNumBweSrY/Cr0c1vGzbd4JX7q4wT657VkwNS6jYfMFxj5uvaljkVEccA9uetNtWE0AOOMYKr1PvU1namONyNwfp1ByKyYGNqWfMK4AxycDmue1O1VlJUBgeee9drNbtM3zRZUdNxFYeraeGjOcsvTqM1rGQdbHE/ZxEvzDJY85OMZqxa3CxnG1gMYyPWl1ALuIbJAxwOagtWKysvLEjqcenpWzA0POyDxnJ46ZFaFmvyYVFB6k5/wrPBDSBQmM9D/npWzZRKRsQALnnAJrJgW/7PE0SkjacELgDn61japp4+bjDYGTyAK7WxZZI8MgBxjajDAxVPXNPV4wRGFOOajm1EtTgPJEaMzR5ZuOTVaaESdgB269M5rXv7Yxy7c7vVefzqq1uqsCgXG3n19q2TBIpRIjT/cBGcckY6UktuGk+ZdwB5296vtCiqzFdrMep/lTUYNvyBvHoOtVcZRkiVo9u3bjoAMfnVGZUbGF4z04wa3FjS4j5IXjHr0FVpLEKpAOSfenqJmN8u5yItgznk5qWNSPmC7iMADP508w/OVcbT0HPvViO1Xy8uMFeeDQZkcFwY0CsBsUYXHNFMkkwwwM7eBwKKY7H2VcKGjIccgY6dazdLvZ1jeMp/Hkey+lWI7h45GV5CQM/Me1WRtFsZU/epkqxUZIOPSveseVcihHSeFOVPzYrpmuFuLJZXcbB98nqO/QCsawuIVjKsVJUZxWb4i8SRQ2nlRbkbOdy47jp+lZjMXxBiOaYxn72cf5NZOiXhjvFDDdFnJ7+vNXorl9QjHmhQ7ZGQT07VRaNbW+X5gqg85B6elBZu+JEEdvHIUKCTkLjnpXNrGFk3HJA9eM/pW5q00dxYwmPlVHQdCe5rHPK7cdcVPUDLuIxuZ0G4g8FTWTdSSeaCFz7E4YVv8AlbZN6tn/AGaxtQV42ZwqvH0O48/WqEymlwjMMlmYgnaen50/b8+4Y2q2Ac4NV4smQM4HToDxU0mPMjyMZHO00Ek1wyR2oU7XPTHWs1fMmk3qMBR97ninzM8czZXeB2yM49//AK1UZJFhujIpYBueQcDmpsWjTN2vlhNuXXvkY/OmrcMq+qdT/wDqqNJ4vNQblLSfL5Zz/nmmRt5khXYFAOOBjioZZYt5grLhgSeRuq47rswyDdj5S3+NY0lvuusurfuyduD1B7jmtD7QPLVOSFHHQ4rNlFmPC9skdRkCpLjbIYtuGAA444zmq8bqybyOnOHHNSK2GHykDvn+gqSywsG1g+whhyOmPfNY2oXRZpn2EAt/Cfetm4b9wAACMcVj3kZkhUhSdpyeeKI6MTMO9CtGVYMG69MH/wDXWbfRnyYwB8i/M2e9adwyg7gDs6YxzVfyVJZivX+D+tbozM20kVRnaQ3XBHTirWWZRIqbtp53VK8I3hlGM9V7Ux8ZY5/dnqtMCG4kEzHeChAxjtU0INsqqhDRkc9M/WqEag3WSrbeQMduOOK1II4kJ8z7gG0H37VLGiKZm2qjbsfwkd+KqyRhOGUj8OlW5rhFbgDHUccYqpdf6z5XLBhkj0+lAiGRlkbncSOSelJuTcC2QO9Rb0jchRtHpzSq275VLEDkHtQBNbsI5Pl3Bj2rUtrtWPJbP3sZ/lWK8ijJLEHoAAeeKt2DjcAeCvfBrOUS1JnSiWNowW4PG3ggGpn2eSGxuUn6nFZzSK7xeWrHADHcOlWHI+ZXZgp+6Rxj3rBqxvFhcIm2PaPkYcd+tUVhjkk4OATyDkYq95f8IOOMhjkZ+lQwbTNggADv6g9agstRkRwkP8rK+MMOB61dsdRMEJKPuXtgdayWyswZSWU/lj3q1aqm0s77QvAHfFAG9DdLI+TwSASOnB71rRyfu1AYMcYxXM21zEbpN53BgVyvX2rQjvC+8h2Q56bCOnTBrOSA2E3iRQTzngZIBqO+mFy7jG2IZwPTiqkEj8gMAeMMc9KnUfvFJ3MTwxOcH61nqBFFtVwGfkDj/HpVq2mVWLo7H/eqrhGXBB68Y4/pVeW+CsdyjI+8YxgHr7UWuBvQ3+2QnyxyOW7D1NWrW8R8tlt5PJ6nFYcM6yRsFOflzn1q1po5zkAZ6YqWiVudVp8haZkLHaw43jnHc1bupBHgAjpxkdazNNZVIH+sHryQPpV/UvmVQMjnHI/Ksmw6iwyb0TPDdKkONp/u9BjNVbBdyOGX5wc9P1qeOTy28tjw3IOD+FF2ITaWbJc4GOMZpEkDsyYZmU4+7xUsqnyy2Noz6Eduv6Vmw3W6UEKyjPOSaOYrUvRsqyYwRzjnrxVfUNrQcck8gYNU7zUmt74FDujZRgY496uLMl1GH4AUdG/CnuiTnZ7VpYyspxGpzyeT9BWbdWcke7bnATjAPXtXZzWCTAFsBB0xgmsq40t5MoVy38Hr9TxUJWNOa5wtxC0qhXznoWx39aqNpzW6gks/BG5h613Mmh+ZHk5yOMc81VvNCZ12BmBwRhjg4+lMuMjzm+syyuo3F8cfKeefpVe10kecpZiCMY+XP4V2H/CPyTSNwyAqQV2noa0bXwyzNGGBLMc78cDHatE7oJMqaXYjy4twCoABxx+ldOtohZHOG5+XbxVi30lYF+ddwbghgOnpir0apGFKwqmBgBUwM1DWpkwhjCxqQWHqVUmob68WEsFDscY3EVa3FeBgAjmsfXroRwxkcyKCAvPzH/PrUN9gitdSlNrDQk4d9w7BR+XPFJp+uvueMruXGAemDnOcVz99eeZtxyuOSo5H9adZqysMbst0/wD1VO5pJWOhtdSWOZmZM5GBg8k+v0rD1rVGupHHls/GFIAz+uKdcXUXklnGGyfug8DtWbcK82DEu5DyGHB+lXZWuKO5DLIVt1JDZb+9wK5bVnEis+1TyR8nFdJfSGOFtgDd8MSMVyV9NGqlW3HByOpz78da3gORXhh+0RM7Ajjjr7dafHZK3Zvb1pbeRbghA+wZ5q0tsqM7LkMey/4VctwREdPSNHyxIb5c+grMmHlvtJyVGV4Arom8todp6Afdx3rAumR5JNqMCP4gDU9CiHcrdfqecVcUBsAgEj3xVMbdp+8GYdxipo2ES78EhOwHWkBcZBIQSuHx17fjV60gDoFIw2fzFUrdlmXHqeh4/CtG3m3J90gAfeHJ6UARTYzyvGfTmpbNQZlCkgL1z3p8aDaQGyM53U6Fttx80eFUcPx+vP8ASgC0hLbsnAz1boOtC3BVsRqCCRxkZ/nSZSRj/dxjnmkXYzAqDgAZwOazYHS6ayiMbiGbPTcBjH481uWtuWyDGzL/ALJXH61z+jtthjKyZZBncB+ldHY3kr4TyQe+7d/SsWQ9x0sZ2SJ5YIxlT7+lc7qVmJI9wX5euVPH15rqZAJDjvnI6CqWoW4Y7dpK427cgZ+npUXsETy6+sishYIChOMsR+dZaxhZCRy49wOvb6V2OtWe2RtyKg7Krbv1BP8AOuMuIdkj5LIFOd2evpXVF3RZdi2s65w5BznPNbFrs3HawI3ADB6jv/n3rkYb9omCsrDcccdQPWt7TbpUQbRhU/M+9J3A7SzPkoo4AbIJzz/9btUuoZVByCX+UYPTPqaxNP1QQv8Avcu5OTnJ/nVrzhIf3YwAd3r1/Hr9axtqGpk31u1xMVUZ2/iTWdc24i3cYBPPI6+ldBNH95tuAPlJ461nSYmkdGX7yEoVBAGP64rclXMmTMmEIHXPT05qT7LuwSeAPzqee1eNkZA2Pp1FRqphZiVMkhJKtnjHpigoFsIpM/e24zhTio5rWNGXywRt6DdV+2mjVdrRbi3XioLiMTzqec546Dj6d6pEtmLeaakhEjFjg5wP602O3G0blyobLAGti4hZmKLjBHfvVMqIl2MF+UHJUcn0zWkWZ3MWZVWTYVKhe4HWirFxtZiPmHOdxxiiq0LR9QeLJHtfMZAdjNkMB+mau2qy2+lJKr/dAyw78Vf1SFb+3eB4VWP1/i+g4rJcyW8L26q4TChdx4HWve6Hjszr7Wi2obYFw4XsNq81R8mTULg+aCM/3jgcVPYy21tfOLhRIwHyk9M5pZbsi8IUhVyM8ZoYkW38vTYx8wYqAOlYNxM8lxvA2n9KualMQuCM8ZzVe08u7hW3VfnJwrHoKyZqiRrmPyAAcMwyKZGy7QwwcH1qlcI8UzhACmflyenNEcysqg46+vWkO5PlGPT5m7k+nSs/UbZnhywBA7561oK21SwABznA6/Sq2oXga38vHBzg4oGc5CqrNkgHOQuT05qZoxHIFBG7qQeRx/SpFhRZNx2k+oqC+YI2U5IPfn/PWn0IIjIuxtxbcDzisnUt0kxeMgEHhSO30qyLht+7b27GoGj82TzMfMpzye1IsSOMXW1zFg+u7GD045rRs7UeYjsxyBjAPP4063Ea2MjL8w6kEZH8qjsphJMQAVOMn04qNSyxdaWoZfMUNtOUOeR7fyot7FWYkNz6Zq39oXzNwYHgbemaZGu1gSoXJOTnBz7is2NEMrbQFYEluCBin28W6M7Q2MA7T16/WndW+ZVC9enIPtVlXVV8tU2lurcYrM0IjH5qqgG0EYxnp+NUmztePYQo43HoKuyKq78F8Y4Ud/16VVdisZDRbiRjb1FAGTJDHMrso8xW4/EGoHXaVYrhsY9K02jkWRVdQrYBCnv7iomjSS62urbX7KMgf4VaZBnfJnlNucnrVG6kkkjciMBevStRrcKdo/gbAXHX3qlecTMvatLkmcse2H542Iz/AAAk1JbneuwK0Z3Zw4IaluIyuXVjkYIx6U9ZIt248Nxznt60hooXW12aM5G44yKjikQyBCDnOM1YmRWkLx9QeuMDpVYwyffOSvZtvp70CC4YzYQkY6ZA/Wqqq8LOhDH+6x54qzHbvdsQjDpuIx0pMiNIt56DDAg/TIFABu/dqQpMhIHTrSWNwPN+dsnHQjvSsBCvLh/MHDY6e1QWgEbbVOTk84+lBWp0tr/CQcDHTHPNW/MLxqHI3ISQw7+1ZGnSmSZ8ttHTuOn0rYVQ5OSqt94YrCZrAkhfzQGdcnGMc4qN7cMxZWJ65HIHFTttVsgZGexz+lL5Y6kHHp6VgbEMjLsQIcED059cVEzf8szgnrvBPQ9qtTMPI2AH5fmUA9Pyqg8v3cj24OSKAJIJ48EbmSRSMfLWlaynA3MGDdOuR7c1gfZ9h37j07HritXT9zQ7jMrIOGXdnHvihog6S3uUt413OznG1VI5PtUtxcxtIFV2KYydmevpXOPeLuyCcfdPPIxVyG6G5XBZWOAyjpWfKBttHF5fmIzHPQnjB78VmXC7ZDGOrDIOf89jT2mZdyFsBh06fjTLq4ijt8qMu3GeTjjpTWhSGQvIJFUS5HZSMdK17O6jZdhfZk9c81zEMzJJuZj6KMZ59quxsvnEksG6njkVEi4o7rRbrdMCfmPtkjNa8krxyA7zLu5wV6f4VxOj34jZxG5IyMZ4rp45MqQ24bhtDbO/vWDViXuakLCRnJJGBhiQOKsWmzc2ZN27GGAIH61Shszt272JxwTx69auabaNaxYfJXOQSuOKgTJNuVYPkk8YxVcWiLM0oXJ6c9BViQNznj25B/8A1VDNluR8rL/dFBJl6tp8c0iuCylSQAo4I+lTw24jgVVbzF7Nj9Kssx+Vjj1201VzJuH4n1+lWo9QCONY1wO3Ocd6QbjuZuvoe1PVeNuG/HrTlBbIXpnrVWGirt8xiQMHPeo7jT0nkUurYUgnHetOO334Yrkjipvs/wB4FMP696OURjx2Y8zd/CxyM81Y+yjrhsdCO2PpV8xjAIj+boaTa6/OwHTAG2nawGasB5GQTx65pHhKHn7w5HHUVeaPzMjOCPTvVRlLScjgDg4xgVDRTG7f3Z4XP0rnNQhRZiWQngkBuMV0siFlYBTkDBbpWPdaeJdzDc7DGUwenvXOyos41oVk3pt2gkgYB5zTPtBt4WbJDew5x6VtS6SqsGK7dvPP9BVTUY1VSxiAd+gx29apFNmS1wtxGUDYy+GKkZyBnH609pBZWqBN0jMfvNwfeq/2GPcpLsr7uewPuakzw6r94nHTgfQmmVqZWsXS/KxGVPHT865S6SNpCNvIPBI/Kun1iFZtuY2LZIYdunPTuKwJrURsAeTj06f/AF66oCZWtUwhOWUsMAqOv1rSWENhQ5B6lscComsTHCr9Fb7vv61ahRdo+RlK8lT0zTYkiLb5TMpbfj+LHaqdzsaNiitluM8jHvWmYVmmOWy/Q7eKl8lI8Lt3bh90Dj6mouUcv5KxqMg8qKI8bWBOeMY4x9etbdzZpJuLdBzzxmsh7XyZWwcjGBxQBNYsIWChSSe/UmtohHXCqBgZUZxn/GsO3IWTO0hvUjqa1lDybZIxuwcZGCD+dDAsWs3IYqEAHzFj15qzJJ5jK6g7D/Dx/kVE2nlvMRnzuGRxjmrsNisYZyGLEc88VAFbzAilldQB7/1pI51WYEnp+o/OmzQg5KHKg4x0xz6UklvHFtKnLY6DHHtQBvabeK0H7sFP4kX1HvW/Yyecx+YruORgjp6VxdncCNdrKxz0bPI5rd0++RGL9Qo/vc49KxkiTqkkLMQScf7RFLPumhZV5B7k1RtZg8mQnyMerfnwavKwXkctzkZ7/nWRHU5nV7McHOOwU/SuE1iPyt8e0DfwWTjb+teha4QWY7lGTyB/niuJ1S3QsHJLlechgfzrpganNtiEttVS2PvYyRVy3mEduMnEmfu45xUE1uDuLKwQclj1zS7S4Jxnjit9QNu3kDbTjcSeSR/nmtqybDA9cnBFc/Zx4AD9fvZBHH0rctGDPG2fqP61gwNjau3Eg3Ln+Hr1qpdRosgkVMnqMfl61f2jBY/NgDFV7tUSTYCu1c5xx+VQC0I/JEduGkAYKCVLY+Xjp+tcteyL5xGMH1zmuqaaPG0jcu3+E965PUNiyO2D9MiriBGt8kEhzluPWrMdysoMqEEEc/Nn8qw7qZSxXvjrkUyK62RALgL09uvWtbEyN1bhfNyzqiDnDfyouvIV1O7Ablsjd+mRWD/aCspUg7c+hPc0/wA5Lg7mkkUjA6D88ZrRIgkmaNmIGVGfzopGtHk2tuVeMEnuOxAophofYxW3uNxLZAOQSP0rE1TO99gyexrcby9qjbtOPvDHP4VQ1CzSOJnYMSoGMcDn1Fe9c8pnH39iI5VlY4HuOtU5rNpLiJhKw2sCVB69ufzrW1aYSSKN+T90A1paTpLahZO/DbQD7mqIOa1hvMYsg6+neqFi6Qj5jtx03Hmt6S3HnOrpt55/wrJv4UW6KKx+YZDKeM1gzUgkjEzcrkjnAxTo40RMqvGPr+tPt2Z4wrfMRxuHrT5F8mPlfl70gKE0m+PcDkZxjvmq13IJI8s2we3P6UMV8wkrtBqk0gZ2C8gHg0AKskax7Hx5mcjFRzRiePIyeOPb/OKR1xEwXDFf5UK2bXIBGRuNV0Az1tVlmKFwAowACBms9jJDM7SIpRvlx3z61JcboWY5ywyetRbxd3CEHGegx19wakpFuOc/YEjbdHnso6/Wkt7hNynaG7cY6VofZlm08qY8yYwed2Bg9KyYVKNgQNCijbtb0qGWizGhkuGlii2c7gP6df51qqwkXO0g4z83b2qtbxo0DIo2n7uSTj/PSnwMYZ8GTzF6EjHP5E1EikW5JDNGQvyNnrj/ADxTVdI/kKkc5GRnt2p0bKMnABb6en60yOONVcs2ZCRhfb1rI0JPL3W7BRhu2PaqjQsGyM5zk+3NWpkLRqysybTn5cc+uc1UmbbJlCc9+cD9KAGXKKkilwWwMg9cVXASOTk+4/WppJFZvmG/H61WZC0ZcDaQT8vf86pEEd3HHNPGwl8sMpPyjg45rHuNjPk7iQMDtWnOI8RtIjFlGVAbvz6VRm2qzJIMgAsNo/i96tElZoBHtcAnIx83eqeT5mCu1FOM9aubjJKoUEdAo7fhVNmDsdysq4zuIwKYEYjEcnXOegyaV4w+0qchhjHSh2XgKuR35p0gWOHJPbvn+lAFaOQ2KSFCwlf5flzketVJmL4Mrs3G0f3qssokl7Y/LNIsKcli2fVRQBBHJuyrbmXjr1p0ShJigxkNnHbHrTJMgEDI5x0wD+NJCzOy8YdOTkZyM0Aa0Pk27RukhbncR25rQs2Rmbcfl/2RzWKE3SMoZEVduCRxz6VoafG8LFSRv7Gs5bGkWbMkahNu7aGYYOav2qb4xuJIxkgqc5qjCokiy+Pl6rVyNYw/TLE53HOTiua50kU8ZWMlWJC5/AVSktRtViy914bk1fu2RomCsUPXHrWdDGSVxIWH3juY0gEuFWO3TaMk/MV9OaijuFXCgYz37A+lXLwouB8pI68GsZ3ZbhVVxtbk1otSDRjuA0hyNoIq5EyxxqcjJwDn19M1jxuY8sx47+tT/awq4Ziy/e61LRV9DVkZ2Xc0hPrk0sDCNTlxtY8EniqUUqXBDEMFxnOeal8zy13IwPHPcflUPYqxajUKxAYBSDxnoeuaSa6NvuCt8/Ttn8u1Q2syR43kEt9MDNV7iZppXyeV4UHofxrJmkdDZ0m7ZcOThgeh9a7TR7h7u3RJZiZTznp3rzy1CuiMJd/y4b610/h/VI/L2O21k6+vOazkrhKJ6FbzotzHEDlm6DLEEDOTWm7fMF6BRz1rhrXUT5ituLBD8rd66NdQhurdf356fdU4yfT3/CsXoZuJejJkk3L8y4IBxk8f5NRTKqzZLcNzt5p8ci29vIEZSduQWyMetUhfLM+HkQFuN27j6ZpLcVizkLnbxzjgUwKGk5Iz2pzLtwCMt6elMVx269Olbk9CdY85AOD9OKb6HO09eKY67VyTz1FIrHkg4B5weaBIs5Dc4/pSqzdxuYcVW3hl6ZPTOKZJMy/dXJPQ7qrUdiw27cQOcGlGGXOAccgGq5kJySDk9SaFfgk8VI7EkyncxXsegqn5isy4wewABqRpjIGOSOOhquozubAHGeDWbZI5pjt25UjsMkYqGSWKJSxYlyu1toPHr1FS7SOh4XkDH/1qyNcu/ssJOCQM/KRWLNIq5i6jqStIw39D+FYMt8LiR1izLJnqMnFY2rX5eZsllUjBKjnOcD+dN0ktDeblLDcPvZ46dKtR0NbaG/c24t0AY8E4wxwapNbpcbX+bap/hJBYVZkUTSKGLbcY5z9avafbxlkjXcQvQYJzS0M0zKvrF/sfqVJ6d8j0rDhtluGLsJEaPIGDgV6BqFgFt3XYrcct82R7elcngyNnd5gGMsfT6/hWkJF+ZmXFokdqih2JJzt5x6VWt0LRqGXPLZbPOO1bkqooGNxCsME9qbDpbRK6gfMvzcjsev8AL9a0uK6MzKxx8KrMvOSAT9c024mMchGGKsfvdR+Fai6btkDMdzdeB7fSmX1g32dsfIAeD0qLlppmZM8Eka4OcjoFqvcWI8scFRgkMvekMTq7KVPBwCVz1qcxv5ZYAlAckBeDirJZlC1DSZyVwcE1pWKpGxVmO09FwefwpY1URg7S/YlV9qfaoZLhtq7drAjd+mabIudFpOlMkx8vcxxnaQCR+dXNciS3jQMmzHovU1Q0uMrcBVZiigDaeas68Yo48EFpON3bHsPSsJfEEdzJW2DNz346c4qvcQoJiVPlkYOScDj396ntmWNjwcvzwpIA9Oaq6hIflGPxHNVqWJMqxQqztz2U/wBadZTNId6gjY3rn9O9UpilxxubKjOMcfjWet4YZsbmHPGemc9aLXA7+01IqPvYxxt96vXOuiGMHezOo5zjaDXDWeqY3B3LbumOw+tOm1JZIpVkdm83ng9/zrPkJSNfVNWD+fICdrnbtBAyevH5VkTXEDJtWNo4wCcsCf5VQmuFkbdjkL0YA5I71HLuMZIcjkY3itI6FELbYdxOWB4+gqr5wh3kqxG7CgDJq0zJtKHIA4JyOazzG7yMF4wODWqIbLVvfKWx8yN1JI6cdOtbtvfRr5bchz0XP/165q1PlyKsjIysNxZh34x0+tW/tscBIVX4P3sD9OaTVwR2i6oI1XMgA7jPH0qJ79GxlWYtwP8AGuPXUEkmLruWPGMMOfrxV2O9KoAu514x7VHKWjeutQVVKLuV8/KSQD/Oue1Obq33hnvSNN82S3IBy3/16puvm/xAqf4hg/hTWhZSYjcSgZlPX5gMULIGdgRnvj/CrE1mu2RFyAOhqm1qeELdTnj+GrRDJIWE3zKpUA9SVOadI3lydOcbmYDj0piqwUovygHqo6j3qZHWFRk53DjIByfStCRY7p1yIt0pUkFem3/OaKbHcJGrSAYGecY4PTpRT1A+2WtwbdZCdrLjhu/emagWFqyleg9OakvLpI/lfbtYAAZHXp1zUVy2+NlcEtt45zXtHknDTW6C6myeW5HHIrsvDdvFDp7yTSCNCOOcewOa45l828m46HHYVoyTSLCyMGBZcDNUSV/EM0cU00kbeYoJO5fU8+lcnNcPcStJJ8xJ4GMZ/StjUpdtt5eDhj68/nVJ4Y0s9zfNI3Q9aljRIluIV+8AT+tV7uYSOUYglfQ1oaKkVyWjkblh2I5x9azrpY45nQAkE9M1AzNmZI9xc4HX1/CqTMnmBiWHOOnFXr1RnMfyqeOazpJQsjYHHWq2Alw/k/I24kfNgA1XaVYkfeuB9O9Pt5FLMRyh6j3xRIwlyu3I9TximBj7vtzkgYxwMmqv2dYpPmVifXHSr0tn5P73O4E5Chf50RsLqIkj950GeBUFinUN8fljKqOP6VJHtZQWOVx8241Usommdo2jYOOfm71eWMQqR98jp/8AqqAFt5USRwfmjPOScYNRHy1n3kkkNkD156VWmYbsZx680RL9okOSwwc4/Cky0a6yFmL8pjkHNJNKmS0hZpCeDjk+tVwpVQwY7T39fakMg8xW52dCV5rA1RbVv3e7LZzwD6Yqr8szNkkcYHHU1a3RMpD7v9k96YPKkkCoSCOpPagDOeRod28YI4Kk9PQ8UnlpMwDMQuPvDpUd/j7VJmRgg69xS29ysULkOWQ/T/OKdiCC9jiWRSrNtJwGPXjP/wBeqE0Z3bl+UsxU5/D/ABqf7RFIwYeZ5ec4EbH88dKgvJAjD5gR1OfStEAwQrGxfqyHlTz1qhIwjVwzKA2WINW2dHZnPRuoB5I9KybiOTeZd/ydlYYNMWwrSJyUYlDxwppzcbw20p2xwD75/GqzTDacBs88scjNQNcll2ghDn5T9aBF2OEGN5N7BS3yjHT1qXywgUg5x6D61BbxxyKBvO3r83rU8y5jKrwF9Sc0FIrXq+XktwW6VW0/a1xlmLAAngZxz0qzeFpbYg/K3SqUO1QwJOe/vQSy3N5bXGI5Pm4ZTg88HpVvTrg+aoY8Z3Dsay2wzIw4ZSR14NTWr7ZN4bcQM7V5x7VLKidpDJE0gAyWI3ZI4q3I6op2tnnrjmuctpB8qs+08HaT9K0bKRpvk3fd/iAA+mOOfxrlZ1IunaqAs/bJG3JFUNhkbcmBxlhjg1buswx7VkZT0DL196ppEsOSrEtkHr2/OhDCbMitt4VenbGaoywh1ZScZ53d+Kvx5uJ2hj443Nn61NcWqxyBc5PXcpx+H50J2Fy3M1d8kO3HIGD9aS3jEfySEZxnzMZ/CtOGyby3YHJ/2s5qheWbSSbw8gQcbd39Kdx2sSQyHb8g56CkMjqpVWAzyeOe/FVGZrfkNt5/LFMNwsmGZsqDxxg/jUsuJoz3GVCkgsO7Gm226aQq8gw3Q9hVONwSTjI7ZNPhngV5N0u187duD/n/APVWTiUatuVXf5Z2tnjB/wAauWeofZJtu/ch4LPwTWXFM0mSGXC9GGKj+2LCyq56j1GTSLOvvtXeK3jZTsPB4PUGtaw1ZMRSeYuwdTn8vxrz37YXbIlBHQcg4qddSNvubzVA3fd45FZuNyXE9JvtWjuF3o5Vm6jdk/8A1ulQW+sKsm8MAM8964G48SNNHhJAv0Aqyt9v2KzbHPLHoDWXLYaS2PU7XWEm2gNncPfNXoZEmUbGXrjg964C31REjT5wzf3d3Iz9K1LXXF+UJKqn7xXtx1zSV+pnKFtjsI9/lnd2Azxim5Y4O0ED71Z0OqCeMb3UL/dzjNTNqlttQ78Z4I4YCq5kZqLLe49hx15o8wKCMYDADr0rGuvEVvbyLCsrOW43kCrtrexTfK53MoydrcfjT5kVZluJDh9oyG5/z+VDMp4xg56c5qtNei2jBLhxn5eevtxWXc+IoYZAsjc5wzKaXMFmbLFm3gI0ajgjaf61B9ogXGGK7hjaex9K5u68WIissUgVD6nmsubxVtkLFlbAB/zio3HyM7G9vltY93JGf4VJ/pXF+LNaxubaVBTG1AeT9KS88UfarUiKV4zjrnH864fVL+W8mcGTBC8sMYz/APrpKOppGKSIJpGurrrtjCbgWz81bdnHHCoZyHP8Lrnj86zbKzVVzJKZD9MYrTtQsybN30zzmtBvY1bSE3bDCEpkDHJzmut0vTU5LRmMKcZxjH4Vk+HNLZvvSqy9QFTH4cfSuwWFFXbt2qO2ePwrOxz7GJq2nslofvYPpxmuAit5Ibx4kk3ZOSuDxmvS9am2wsV+Vdu3ocfnXmV40MOoOwLMrEHgZ5zmnHexr0NUw7tpC4xyT3NTbZF+UxbMEcNxgU/S5llgG1l8zru2uGI9OuPXtT5pJEYsxZ+MYxkj0pszFhsYLhgylkk7kVsJpkFxb7Xhw3baKwrK+ZrpgqSAD8zXWWdwkm1h8yEDHJOPWs5bgcdqPh827EFigk7dDxz6UW2khlMZjHX5WAwc11eqRrMM92O7OPaorGMRrh0BOcgjrjj/AOvRcrmZysfhfc7hYTtU54PPWmN4dkjKHyiV/vEYx+NdtlSvEeWx1HH4U75CpBTI9OeKrnZNzk9I0cQ3XmgHc/Xr2/GrWq2KSbsbiOuNpAFbEcQjyMf8Cx7UrBdoUrn/AHgSKWstQTsefrbyQXAIjaQ5yF2k4/KkutL8ybcyMGPYDiu7SzjhkMgVd2c8gUya3glIVoc++3j86rmfYOY8um0kSSZMRCqMfNzk+tYWpWssUjMqvGueFxivY5tLhcjbF827J4xx0rE1bwml1IyorepKrnHeqUmUpHlwby9oDlQewyfarMMnmcv8xHA59etdJfeC2t8BkYqTncmTUVv4VmjLBYpPl5zsPPfii6NLqxiNw5+b5h29s02S5XzBE3E2OjjjHqa3bjRHW2jRY23EbcleTWFdWXkKSyt5i/LuPX/OaqNhdBUUs25Vwi9S3PP+FTM0LZQhizdeOB9Kz1mZc5ypYcAf1pVvQ+7Pyc+3TpjPrWhJdax+0KskIby9pB/Cs6+t0UK25s4wV9etWFvsHCyMF789P8mkaWK4ZUYjjrzx396CVuZi25jd5AchuoYnjH/16mhk8uQc/MRkU++C5C7uoxweKpSLtyu9uOcqwzQaFhbpmXBOUzzxjp/9etKGaOSNQ3ynFYsciYCKGVSON1SEqzAHcR75xSsBsrKkLHkybsqoIz2qG6tWXa2364I7+1UI5WQgYb+78wx+NWppFaOMhuCuPm61URNDo4zuwFye2ByaZIqwyYwW/wDZD2NQSTrtDbyMcYz+FP3I8O1VwM7jyeTxxWoi2hikDKmN55PQkUVDCuFJjGD0O3BzRU6kH2hdWP26ZTG3yoc7c/nTb5pVtWKK2BldzDBz/UVZvJhp9ozFto27s8VTkuDdab5u9ZC3OwHJ4r2jzDl4ZjDcgFMEtlSa19daORg0YGwAcDt/nFc3NCwu5bjfgE56cCtLTbmPUGRdxBBw2/8AnV9CTH1bd5eTkDrxWOsi3DFMkr3BAxXV+KrZNNYAgFWXOfeuTt7drhpZAdqrwe9QwJo8w8xcEdwaiuH3TMyrktwdp56545qu0m3dj5s8HBGTToS24qTuDcjjlaChLnMh4Un1PpWTMrquSOFyTgZzWz5bRNIzA4YYwaz5ZFaRl6N0x+NADvJHks6jPr6ZqtOvygldpPUY6VeiUfZ9xIPGOOxqleMEYMPvE/d70AQSKkmVXcBjviqMytDmMQrs78jOPXOf5VZmm2QuwXgnP3uv0qmivLHIZY3BXON1QAljOgXcxaJiTnP6VZ+0KyttLE5zurJVh5vlrnB6EVahPynJbPYikykEg80tnO7PGehqS1TZIu5Sy9Wx9KiEaox3HIbqVNEeEVTvwB13VDKRfEiNcRkEoy9Ao4/GkuI+c4IBbGc1Fb/LIWwzBhxxU2AV5DbQMjnBB+lZSNkTru3HnJ6jkio1mKyFBGRzzxjP0p8LHaAGJGMZ61HuDXe3bndkimMoTWb3DZxyeAp7mqs0PkRtFKPLk6YYHg/SugcG3USquYwfm/wqg1uNQlYs+H67jx+dJCRRgtXh2KW3Js+6B19Kzr7H74sAD0A29fwxWvNH9lVCCGkIOCvPSs68YySFGznru7dORWhJnwsVjXzBtx03KR/+uoJF86UDqdpPPatOYb4VG0jaSRu/mM1mvFLI0arJtYcBgOozQAmk2FjeapGt7d/Z4P45FUnHXHT36/jVPVNNisbmVATIqkgMOSaZNCVYlWJHXO04zSSK74YyCQNx1yaA1I7XMgI3ZTqMdc1fkmBjk3DDMQW24OPwqq8At4S3ygHgZHHJx1p7RhsZYbD1bPP40BqNhcqnm/NhTjlgCeaq3kLR3TDeTuwQ2RjHp0pWkEbMpcEqOME1amsWure1uUZsMfKb6jv+tBJUjt4mZcuSGyDgkdiPStLS9JWNpF+aN88nHGPb1/8ArVvaT4egnYb923rn3x71euLWFdsuW+XjHI+UfQVhKp0RtGHUy4LJUY87pBj0H49K07GGJpGMZ2HowVeM/lVCS4DTbk/hPLcA4/HrWpZvER5iPtzgbenPrWLN0XLi1UMjbo0Gz7xIwD6H0/GsprcrM2eeN4Bz+fPatpopJlyf9XnBbNMkt4/JZm5ZRtVsckenX3qFItoyoY08xm3jrz14H0q0Ldd27er/AEcEg+47VWtElWQqJCnPLcZ+uKIyschCnLZyT3OOhpN6jWxpPBlVHmAnnKgg/pVVoUbzOPl43dulNivNpw55zjrkf/rq9Csbjg885PrSvYZiXlopy+M+WOStZU1qbdTu+XkY5rsZoY47UyLlircYPU+hrF1JVuPnJ3kHlhjvVcwrdjnZpFX/AJabWBx1xUUVxu+825vet/8As8ySE7NseMnOPzrAuLc+azKcHocc59KoOhLbXBZmySqr1UdPrVmV0wz71IztzngZ71kxzOxZhtUKoyoXHFRx3nl8qVP+8eRUyRSN77RBIgDTRyALtDI4wT6ZqrPJFGAQ8YbsGcbh7Hmsk3+yYzSGMR7snd0U1JJqC3kLIsiv5g+9tyOnbuPxqbFDJNR8ucrvVmPJzwM+1bVndCVSWmBkUc/Pknpjj2rkZI2hhyHCeWcZ6mrUepRQqGVTuI5ORRYOp2K6q0JzJcb2xyCRyOw4q0uuGNkklf5cHOGB4xjrXBx3zRxkyOzr1OeT6U6a+drYbWXaeSSMfrUctwuehnxgrSKhnXGcYVhhse9XU8VW8kMTb9nzFTubg47ivJG1M/aFK/PCqjA3Ywfp361o22sJcc7tqxjOOMVLpJaoaaO+m1xftRkWXdGD69vUVtW/iqJYMxT+W/csRk+1eRNqiNdH95mHG7g9P8avrqy/KRKjH+JQeRU+zuD1PQ9T8aHyHUuu1eRggH8zXLTeKjfK7DDL1DbhkVzU+oPNna+Fbgqxxn86zJrpo8qu0BeB+dUqYdLHRTeIZVZzI4PPyAHt6fnTbfWPnZlmXdjJVmP6CuWhl87AEm768fpWhpsPk4JALn+LFOyQkdIuoSSLuL5AOMDOOafZzIzN+9GVHTPJ9sdazv3iycFdjDkkgD9as20fkqSNueSfSgNjUtD8zHzCzHqG7YNdDoOki5ugwU4Ochev+etZnh2wkmj3xspDNzjLHHWvSdH08x7HyBt4xjHFYszlI0tNtWsU5O8nAywAwKtx4j+Ud2yeagk372kEmUPRD24Apy5kYMW2qV6e/wCFSYGX4ljMnO5lIHRjx+FecalMI7omPaq5+8Rj8K9A16QyRkNMBg8Zzk159qC/vFjJzu5Ge2KIbm/2TfsZEZcx89yMZwfWrq48nCRnJXBOD3qhoKK0cmSsR29P7w/GtaTHlnYpVWxwvOPWk9zM5G5vkt7whnYlScFTxx6+1db4f1GK6XcX3gj04/lXC61byw3j4O3nK4I5+lanhe8ZJFJIXPylgD+P86JLqUz0K6U3G1lwCBjaB1qJcR7QV/MGpUkUpk56YDCo3kLbjs5BqbEiSOwYn+Lr0pVwqsWXPB2ntkVHlgqnO7jkdcUkzbIx3p2IGmQtkdVHO3Hembztzz/jTeBjg47e9NaQ4AOVYDvVAP8AvqMjn6GkXBxxgjJ6f1qMSEqMj8eabuJ2/LjB69vagCUkgs4HXvSL8ucDG7jrURkIXkfgKcGIGP4s5xQBN5SbSGXJXocDj/Gq6qGVWZCT19qfmRjgYx34okAJJcAkcbQOtFgI57WOfK7VHHYdKxtQ8NxLGWSMvuGM4rcwF5zg9hTlZ/myeM8KVxt/HvTWjKuzyfXvDkscilEKqPvDacYweKwLzSJLaYlgzFRngcete7zafBJG4JR3P3WUf0rKuvB9vcW7HBXcM9B19a2TC54kqsyqV3AMpHQ8EUxmMagg/L79T/nmvSdS8FtGrNEhbZyPXpwfeuYvfD0iq6iPBPzcj36imWnY5m+vUtwshDMpHCgEilhnSWPcVYZGTuGCOKvX9i0LfKm/aOSRziqUqsGICuB/dx2qkVuVyEWT7424+6Tj6VMkiyIcNvb1xg/SqLW5mlcnAU8E44GDzVSadrDcAcK/cf41okibtG8l1HD8kv3TjjHH41IpjmX+Hap6jAx+lczBeJNJ5kjsFHHrjj27/wCNbEOoIqoCdg6gHHTH6VFrMrdGjLbiWEsg3deB149qqsrQyAM21jjnp2oF9tfC/l2/zzVO9Jm3gSbCeVYjj0oHqbtuim3GwjPUg9aKz7dnt49pfzRgdBRVXJ5T7e1DbNaYkXbwR8w56VhW939hhZV5H9085+tb+tIsdqjd9mNxxXMaftupxvHGcYr2rnk6i3jxXGlmJYilxu3B8cEccVjeGrd7W+llmA2bsDjnHf8AWt3XoorGRAwZY2GRisxYDuBjPPbd3/WhE9SbxddpqGGUAELgMB2965vSbqOCfZJzE3qOBW3e3EcdoRMNpB24xXN3Ekc105RNgJyq46UwIbyFTfOIgpXrkcdunWpH22sg+8pxnB/lTDGCOuc9uahaTsQflNGo0SyTiTB3kcdAKzFxJIJC5Y91xWnDD5y5BYA8hccVSmAEpBXYVGN2Ov0qRk+1epB2joOlUdSVfKZgSDjAz1q20i8sGYEDDdzVJYzeXSnlienNAFSHNxa7HLbsnCgY71QVVtJNrMQScHitKSFYZ3y2FBHQVRvkHnYY7cjB4P50ARfY9rk4I+bdle47UW8ixzMrhuTxj+dXrExx2zFlbPU5Bx1qv8syuByc5AHp/kVDKQTLG33c56/MPSoljXgjkY61L5MckZJOCO2aikj2+UGO1W5IqBltJFt2DF8ArjaOcU6S4EmXXOB0yvJ49Kg+XDMrnIGRxzUaXAklyThT975T1qGaI0rUZw+/hhnpil8wedleQVIC+nPOaroqhQVkLKwyBjpQZv3h4O7/AOtUlotyRuEKtKP7w/KqTKqHBfI4G5eDSsx8lpGIZA2NtOs1aWHBGUUcVAzPeQecDyMg4GCCB6/59agmUEDPzIBkEtz9am1JVEZ8tircnaKzpZAi7sneoztAwP8A69aIgezeYmQzBhySo5HX2qht3ByHyBztP9Ke0fmR71+7nvxSpGmz7y9fXmkBTnK+QER/MTcQSvTp/wDXqn5SqwGMA8++PUVrTwqsjbVCx5yMkfTOcelQag8QSIAnb1bGcD3H+e1VcDPd0VlBbcoOD+J6mr1vGrsnzDywOmP89qqiFfOY7VaPkH3FbmkaG14FKtjB9OMetTJ2HFNmZbw+ZNhUBGcbjnHvXXabpcFxp8lsG3EP5iMvY9+oq3a+G2084kPnAgYwvH4/nW1pOnpFHKsaFVkXAZc8nNYSnfY2jBLczRCtrbqjHBOAxI4xmsWSN5JJtjcjjYTyPTj6V0V5H8q7mO7PPH6VFb6UzSGQDO4ZPBz9RzXPc6LHOR6SYSPMcrzu3AZz7dPpW/o+nvHOsm4NFj7uO/r/ADq/NpSeUw6njavX611Njo8cNjCxYrleh5FJy0I2Zz17pv2UsyFniHK8A8Z9KotGGhAbg87u+K7e60tby1MMLndjPJ4I9OO1czqGg3Fq37xgCcZVTycdxWdy73OUvINq7xu25JGPzrK8wv3w543Z/n+Rrs7y1E1mcSxq3ff8p+lchNb/AGdpUEy+YrEA7T09atSuaEn9oRN8u5tyna3IxkdhkdK0LdvMjXDDBGeua56TYmcyozH+AY3c85PetXRboSTGMME8vOSSCCM/5/KmQblvGVQFJB5Z5wwJzUV3ai4idAMZAKtmtCzjDAKzeZxwwI6d81ebTxDbII9o2joW5J+tQByjW6WtuBuLk9evSsG/h+z7yp2jJ2E9QM966+6s/KYP8gB/5Z7s7TVK403z7UbmUr1OOW559P8APFUmNnBqpYL8y5XqFb361Unt286RS4weVwOv1rauLVk1CR3cy4J4JySM06SzibJzkY74rS4jnZIWjYqjqqo2SoHXPPrUM0O5iYiUjYklf7pPeuik0uNmBLruxxj2qO60+BrdAnynPUEZouOxy10hSPZ5m/qP/r1DEqRrjOyTjaWPf0rcuNP3AKkiqWzhs8ZrG/st1bDSB8DJxzzimmIhilkaaXdLgdBg5A9aJHYlszIwAGAp4FRrZmNZGJUrgAL+fX9Kjk0sXJjjYssg5wr4H0pi6j4/P8sxeaXEjZp9ix81kLKWUYyMH8x61E0P2eMR7i5bn7wPFOjZVVUSTPzbunJOemf8KBkrKwYoZNzDrxxj/wDXTFjkWfLzPhu2QVOPwzU8kYhbMiqynKkEnr9RUDK0mAsm0rjlWz+FT0AnkVFK7ZCOec9vpTbhWbad/O7oO/vWhHp7yR/MUwevrVqx0cahcAEMMjaMDNJ7FIzLCxMzMA2FRgGGOeetdBBZKzfLuRF5C54PFadv4Xa3kyBncNhIHoO5rYsfB4vNscjtGnLExuAeO1ZNod0jJtdOa72mNgHBzgN0Fb9j4X+0LjeQc5PWun0fw3HDGojUeWnZj9PWujXT402hO3HAx+PvWTkyXJGfpuktDGDu+bHJI/StpW2xgKeQPWnrNtHU7gMcfhUa5YDLHKjrnk0GIoX94Mc5xxUkcpjzgKT0xnA/zzSIu3kgKffjP51TvNRhtVYSsq5GCS3AFQSjBvpBeXE2TtMbYJAwOKw7qNdx+dWduhUZyPet67nit/3mAyycqT3rDvbxZgVyuVyB0yazRv0JNLH2djHLJ5nOUK44HTFa11P9nwpQ5YZHBB/KotH0kBRc/wCtBwRGSRx3NW72O3QkCJkGOCXJwffNIzWpyOvQiUCVUyR0Yjp9aboNmsg++6sGJ2qe/vWzfWaXFqGSMhNu0s3Q89cAZzUeiwrDeKrHC4zyO/8A+qq5rjZ1NtIVhQkZGO/GaSdn6oVX/ZxmnrGoAAJCDtmkbHT04BxVmQ3diMLjLfl+VLNllI5z1FLxtBPzY7dzUUjfNwMjPv60ARHMOGJzjJ6U1mLMSQfrik8wsCcfnSHHTHI6UAL94ZJ465pFwy/KVIHOaaG3cEHjvinb/l4LdfzqxMjZm7fe6dOnWlVWRRgKedxznK5o579M9elNPOMN270uox/K5xk59s0rMRkhePXFRofMOAcjvzxSD5lz0I42g/0piuSedu5xj2IqTIZRuADZ6qMmq24MwBzgdMCn27HG/qMnqPehDJfMdWyUyOm7tUq3CNhDkN0xgkfnVe5mNwQ2NuOy8CoFYsORjj7ucUBqTXIXLDjPuOKoTaaJA2DtB45GPb0+lWW3ZXK+pO709aczFQCvAXgLjrU7AczqPhFZlL7d3Y4471z03hBl3BVIGeCSP/1V6Qkxhct5YI/uMeDn/wDXTGZGUHZkMc4Gf8aOaxVzySXw6lrvWWNwMfUda5rU9ChWTBCq+3jaMd69zm0+O6hKuqg5wSR+orm9Q8FrcToEBCY+tXGpbcvfc8XbTvJkyA2B36c+lMaTyZApbarcenPpXqGp+AfMtnPAKkEEDk89h+VcxceFf3ZRgfMDbgNuD061rGakVpbQwYhHMAQCBnAyx5/WrHmeYQhO9h1AH+NSf2WluHDy7Bzzzioo7fywzNuYMcA5zjjt+VNgieG6UfKN3ycYIzRUMuyEEklSeS23J+lFIZ9u67qkLEWwRpPM6c/p+lUobE6bbrMUPmuQQD/KqNvazXE7Syt5ZBJwc+tRalrTXkgtlICKcHaOle/ZHj6k2sXokkjSRe3XrT9NkQKXcbsr8oIzz6U2S3W4slcREy4KDd7U+z0//iVyvnCqMjPFCJMPW7ebULhjBETEjZG75f8AJrm7mQxnDMQwPUV2c+fsrAkjAzkDNciq7rhnbOMkEAgigCxpTNMydWTnPPP86huo1jupU2MSDw3an2s4t2wFz6fnSqwvLguzZ3eh70MCOFG8wneMVDfbGXdGuTkfeqw/yybCmV6jjBqC8wtuTv5xwaz6lGPPMvnRja25hzgdKlWVYm25KyZ4z60z7Nul8wnCYyecVUkkdb6J1G9Dk+uDVAMvLpXkwwZj6AZJqSSFPIywPqGxTHjLTDA3c856VLqbbrFuSm0YP+fwosBktcMshjjU8j8arxyMtwvDEHghev5VYt5BxgEMD8zH6VLNADHvzmU9GUjHBqBontU3ABUdFP8AeUr+FMuvvgOzZzxx92pbe4eOFQT8vQn1NV76QTbsvg9vc9agoVV84HDbcdeKkDhEKCTdk4zjnPp0qlbyLIGSNmGOrdc1cjwXQOOPpzSZoiWBtlqcMcdRnnnv2qTd5rI6AKPfPAGRUphjSJiu8KTxmiTa6hdu4g/xZJrMtFSRUYAB97fxLtYflxU1oNonjwSxUHH16fzouLLcvm4Ksxz1HHGDTYZIozjJGR82T26ioGQXtl5qqwJ387l29PxrPuLf9467sHHRgcj2rcXd8wZm2kHA6f5FZOqyBrx2zu4ycd6pN2BlGO08yUqDu/2ahkiHAhJdQPmDnJ61pLCVUyIcs2G3E4wfr/Somj8/EiPHtzl0zhuvai4GXMvksqltwf7qtzgVD+9kkwmMYxyvXj+fNdBdaLLNgxuF8wAeWSp46gEkevcYrX0nw/umBbCjhmG08YHv+NTKSQ1G5jaf4bFw2Su4AAlSD/TFen+GfCO20iYp83+ypx7Z4q94c8Nrbq0qjc+QV2jOB9K63zBDbxqiIno2PmP4npXFOo2apWOV1LTHgXZ5eXzxhRk1DDp6wwo0jf8ALQAnb93cP6Voa9eRdPtI80D7obBz9K55boQiZGkZjgFSOjc//XpRZo9jJuJgZApccnJz1zRFeGRiM7c8Y9v8ms3UZN1/NL5jAbsBRwv1P45qNplUKWZ0DDgqp61JaOlgxJcBY5TvbnBGcV1+TFo+/bggcDGCSf8A9Veeabldjb8pn5x3rurVRNoqkuxCtlGXjjvmpkZ7SHaPdGZoy0nI6BsAj2rR1/RxLa+egLuO+c5GKxdPvDb3RdQ0jIRyvUfWu2glW5hVwdrHGfmxUNi2Z5NdafL85PB3AYbGK5bVLWEFgX2ykbWT0Nev+LNHe8t98AByf4enUHmvPtV0wsxifGWPOOopxlc3TuefXljvQsEyynKuuM9MU3SbhmmRHLPKo2lnxyD3rrrrSiyyiJuSMYWuaa3aC6+8qcEBtvt0ra4WOutLoRQxldok7bjwPatVX8y2Teysx4yOntXFrOfmw5C449sd60bPUv3uxH3enPYVLFY31slm3uh/1YyV9fzqL+ynaNmcBR2x/L8KtaReRTMSzbeep9K37eFJrc/Z5i78kqq4z+tRexN9TyjxFo5WV5Fwp56EZzWXHCspUbjG7DDGVhgnHNeheJNOO6TaojUnoTnHtXJ3OkH5GduRwQvf0P8An1q4u6NChHbi2jCuys2cYV81JNp0Pll0xGo67uBWvb6SqrhwrFff17YzSR6fu2hnXnqAeB6fjRzAc++nK8IKtEEXkbuuM9Kz7yxjwQhJHdsdq7K402O1BiByrDk+mRnpWbcaar5UnKgZHy9PY/pUxkO19ziBYSNJuY7owT9TUcmjfaDvQ5kHU9h3rppNL8rerHjP41Mtmsiukb+WI1DsHXIIz+lac1hcqOQfSWt03ORIT9wZ/Xio10lw6u3XgY2kBc+tdl9mST94pCMDtJfgD6VRlYAfOckN64GfpQ5j5TCn00rGAZN7KfvD1pmn6SBIrcKCcnaMdPWtu4jRnyrAyHkrt7Vq6LpYu/7kaKfulck1KYiquhlogxcbSc7VGOK6jwToTNeONu04z04IrU03SwqrG21gST0rrtE06KzZpEUZ4Gc1EpaESloYmpaDKkyLEMluTtGOfc1s6fpbW7ASKF46k5/CtGZW+0I4G/HJGcDFSsyyfPnJJx7dqhNtGbIYkETYVQI+oP8An3pZCVzkck/lUjZ5GSFz+lKI8nBGR15q7dCbkPzbcmPgHGMkE0fwkD8B1q2qBQQB1PNVrmQIdvB7n6U2iStdXAj3LnnHYnisC6b7RJgjfz82ScCtG9zMyhSM54APPHQVXm+ywwF3fy5QOSDjI/I1ys3joctr2oGNQY9ilBgbjkH8KwLG8M2oIJYyxDc5Uj8qk1u6W4nfZLsKsQTjI+tP0O3QXhy5cgA7W/oPxrVbBI9O01fLsx8gBC52sapvEZHYctg5Hy8Vctdv2VAcZ255bpUUj+TGCpCkckEZzWDIizPMcf2vB+aMYyAPbmrX2RZNjLtQ9RtHoe9ZF85TY6DndyfTuP8APvW3bSLJaoy5f5R/Cc4Hvnn8hTghzF+bapXKjjg4pVZ27Z9T/wDWoJwTlmYnqDSbtvBYZro5TIVmZxgDA6nrUUi4ywX9DT3/AHeMFs/7QH5VE7DaQPvDvxSsBE7FiT7c4HFMOeRzjrSt8uBhiemVFHG0YP51oAmSx53e/FN3EnG3J96Vc8ZB9simnO3HIOKgNRAzDggHHIxQ/wAzZ24bpSNz68e/FKzfKxOPmoARuQvHHQ4o2twevPXNIo2r/tAdVpGc7gCTQJjuW5xgA0q5fv8AlgVGuRjPJPSlb5sgjv0poQrEtzgewpNpY9NvrjrSHGCO3ajeWX7vP+eaQA2QRjr24zSLId2F6imNlsEscZ+hpT93ABIoK1CRjv8Am4P5/wAqFO05wQOoXGKjVcM3bFIvfG5uue+OazsBKrEZ75GenT2pysSMqgLYyNwyR71CyncPvKc9j1pV3L6qcEHjIpAPmUTR+WVG9hxxxWfcaOs1syuF80/xbO3+NWghIULnk8/jTlfbw33hxk8UFnIXvg5LjcdpIPPy4yawbrw21qxkaMjZ/CAevavTBIifMMADovb3qld2YuoflXIzyccjj/69aRk0Ldnjdzp5kmy6MvOfTPFFdV4j0RkcsrNtzn+QorbmRvY+p9ewtm20MXJHygCuDjhae4ww2OTxnqa7vW5mt7HL4n3NjMakH8a42QlpUYLtPPTrX0CPF6FuE7pQJMFhyc1vveweWsO1vK25Zcgf55xWHpska+a06glhwOre2D/jUcMMr36u2XXOPn449qBE2pMscj7P9WRyDXKSsi3TJk5Ynkjgmut1BYLKzYP883Q+1ciq+c0j/wAJ+b7uQKAEktgswyMt/eIpIVWHflW3fh/SpLJkaZfMGXz0PTGau61axw5kgyseM4P0zQwMkMJXIP3iT2p3ljGzHPOOetUo7hVYvjPoScVpQyBvmbJ7dM1JRQaHylPJkA/i/CqEiozO4JwOSVHIq9LJufkcgfdzVG4hWNmxn6YNQBWt2UTOCkhGcb9pwOe5wRUOpXw8swoQT07Z/SmTTLbkojMMHlc4/OsvUJisKFc5D4Bxg81YEUeYXVlQlGGOnUVoQ7mkVkyYlHc8jrVC1j+1RsvVm5XJzz6Vp26mK3wWKcYK5xxSYE8xiW3VsDdzgE1Tj+YNIADzyqnj8qjmkSZsGRgn4cVNb2yrJiP5wedxrNlkMamIBV4UnGQKnUkyRqrnP3RkU6SH7Occ8H7x9aZcQorIqtjIB+bjHFItEv8AaAhkI3fKeDnnFWo/mYBnyW6NtrHZhvUxnIHJbHNX7diY1dwQV461DLTLEkapGV3HcT39+aghnTay8hF9c8/jUkF1FdrgMylMHfg8/p6U+4VG8tYwqH3OATWbKFXy/mMrFGPyqRxk+mKoaosYkkUARJtGe5yRVm03eZIxOfL49MEjJ/nVi4szMqsAxUuMuRg4H/18Ur2KsZ1vau9vJE58s/KEwcgg9wauad4dl84M82d3ykY4HPH41s2Oim4ugQp74Lds+g7V2Gn6HBbKrycDt/tGspVEiuUy7Pw7F5K/unyw27sED+XNaul6LFb7lB5I+YNwQO9bE0iWg8uTqw2rkH8qjla3jjLhnBxg/XHSuaUmzQs6K0FrIsZ+YEEcsflz1PTmpNSuxIXQLgKNxkRiAR7j8awpGEwZ84ZjhGweDn+tbmm6WblWLtuYgZWsAOU1gSRyFMCPd8w54rmopnN2sIk2NJ+7Cg4JY9DXZ+LFit4ypw0wO3y34H6enWuLZ3t5BLuCbSCpyfzzWsWabla4hDRuJWIXoRz1PGc01bTYJFDhgrlRuHt/jVma6+y3CFXcfeA2hicYyOAOe9WVVbiF2dlVhz8zYyfWgZmlk+0Rw8gcHOecg9a9C03UDdaayuVxgbdoIbGO/JzXmUxVbo4kGeFVlPTqa6vw3eCZVyxYDg84NTIGtbl+GUW00jmQjf1GRn8q67w3qDMsitKJAQCu3PT0P6VxV4o+0Bi4OD0bALD0xTY5fs+6QNsTqvzYNZ7hKNz1M3UUmdpDFjzwTgVy2ueG1uZ5J4grI3OMkVF4d1w5KtJlcYG7vXTSXEMyHY68+h7YrO9ifhPM7zRza8MAI8Zyw469M1y+pabukzGF2Nj+KvYtS0tL5PL8wI5GOmMHvXn2t6Ktvvjd/LKvjd2xitosvmucS9qI/wB0pxMTn5jwKjeR1bdvVlGPmzycd/Stq5V07rIVPQk9M9RVS803cskpLBfugNwBn0468VTdyhNOvJ/tJPWHqpzj2/xrtdB1a32jzJF2HsG5J7fWvOVVljK+YVPXINWdNupLfKrKwI527xz+FKxMlc9GvLqK6m8sBWyOJd2QPasm40BZJHIIHzYXb2qjo+rp5yh3VeckE9K7C0vopVQIY5YieGU52+/tU35Q2MS30kJvRxgkY46+x/lWdeadJbho9wDlgAc54rtI1Mkw2urDOd2cqR3Gaq6lpSSTbSfLRj97oMGp5riOHa2dWkBdSzcKyjkU+DS/kAMwO758sw5P4multdLjT5ZSTjjeh4Pv9KZdaNEq7Yz05OSAB7+wouVc4S7s4/ObIKkg8E+3emLb7oSny4PynJxn/OK3tS0tzkB/m6kAjmkttDSSFS+7cBgkDJz9KrmNDm5LQS5hzjA5Jx2rMvYizbEGcEE59uf512jaLuVGcKmGxu6fypF8Lws0uS0km/5WHoOMfnSbsCZx0dnKNiqwxnnGfl+tdT4c00PEGly+PQ8Hmtax8JuwGeAOcH19MV0Gl+GRavhV2FeSvr+tLmbIlIr6dpUsd8SXUxdWHcGuj2qJAqgAHgCmQ2phbg7V5+8fUd/zq4bQbC2cjqGXvT5bnOUG2rICNwOeTninqNynhR33Z61LIxbBAXcPT2pFUuo9apKwmNWPawK5+U9jU20FAQQCeKjHUA8ZFP3lc4bBHT3q0SNyyjkkEdVOaxry8PnCPI3ng1bur5UU7phGTwNxA5+v41lzIZbhN5zzkMDnH+eaylLoWTqEChn+Q8DnnJP8qwfFGrCFAqKHk79gPrXSrIEXnJ3Vw3ixR9qBDZDc4Bxg8f41j1NYHL3jC4k4O71UGtbRI49yllbDDgsT6+uKbFpf7tSoYnOT159/pWrp+llZldmJOC21eg7Y9616ESOps1McbktuQDAA+nWrDYVFIb8ulRW6+WgC/dHOc8dP/rVOWwpZmGMfdxzxWfKJHH6xcpb3Yj3lTn5iemK3dNIWyRBlvl6jpXLa1sXVmct5g6fLkcV02mtm1iTodvQdqKZdToW1OGxjI7DpTh90twR6Uowq8ZPP50mW3Y5OeTkGukyYOznOW/SoZO5A5bjrU2MZGcnHSmbSWxkjHNBJE2VQ4+XnBqNs56dOKfL8p5bPOKYzfLnOB0x6UAJ17Z7019pGR07L60Mw79KblcEYIP6VAWEbHbv2AP60nO3pke1LtK8YIxSM2cADFADeBjsfcUPhVy38qRuFI5GT29qRmKnaBnHGSKAYueUXBLHv/n8KVvbg46VHuC7c+/Q/pT2bdwVxnigkRsY4HB/Ok2ncevNDZwAF9uabuG3A5xQOw5m6j8jimN/DwRilb5lBAz+NNb5t2QeOeBQIWXdwpHA9abu4yG4bgDHWjcvOcgg9xTF5yQM57YqWyh+CrsDw2cYxSMxEnB+hphA4OMEeopPXj061NgHMGb5gclfXnNLvYsOOnJ44xTVkY4w2e/Xp9abuAyc5IHY0gHyfu24BI6gYqKRsLlU5J9KZNjORuIx9cGmNJ5x6cj7vuPf9aoClrlj51vH8ue/yrmirynzI9jEkE5246UUF8zPTvEF000kCMGVVyBx+dTXOnxR6bEQN7Fd24cYrV1WzX7CS8a71PBPaqGlwCaC4AZjtOduCck/yr6g8ozbq3W3QbM9Op4pLNkaMBQSQMDPt3qC5hdVkUt5bDIA9+1RGY2rQOjDKsAfcUkAmuTSG3YMnzf7PeufkkVoNi5D5weeorsdShW+tZJE7jdtz09a4R2zcFRlQp+71NMCa3UJh1HHTB4qSS7N5+7YsVxx2NSXirJYxeX1XGc1WHyjj7x9qTAzpU8vKgMVJxnNSx3Ei27gZVieWHYen+fSqpb/SXV0ypPXsKsRzIsOAcHrj+tJjQzzRLPkKSo6NS6gsbROFPzEcE9Kqwyj7Qduc4z+v/wBai43SR9GZc5wo6e9AzFurURys8mWX0B65P/16zb+Zc+WUMnIxzxjPSulnaG9UoHZGVcHGOeK526s5FmZvKYopPzAcf/WoAnt4WhikPlZJXK8nAqK3kDKdxxzgn+lW5LqT+zEkCgMflG44zg81nRzbsjYoOckL2zSY0WmWPaoBAfr7fSrEdwGm2qpHHWqBU7cs+1u1X9JkX7OwmQIx6Mo3cfT1qGUWZdrdOG3cGqk2CxJfoO38qfcTEsXjGYxgMcVFlbhdy5IGcipLIdhhzkswb1AxWhYssmnsDJkZKlT1+lU5lYxgAMxA7DJ+lSacpaHYW4YZHtz1zSlsNblq1iiWTHzeWydB61Pcb5GVOSzDCjHWpIYflOBuC9WAJq1b2O6VXxgkiueTNkVoWWRUKDaoALKqnPv/AI10VrZi4VQX2x8e2aitbOM3DoJNysQOmOK0mXyos5AAySpHX2rJsq2pdtVit2AZPkAPT1xS/wBqMrNtbeAfucjacfQe1U2TapYFyoPK9cen4VNp9ut1HugJdxz8ynnHtj2P5Vi+5oa+n3D3iDzi2c4G7pW5HZxho3DHgjcrrx7j9aoaHbNtdZUZXkGd2Dg8cfrXUCFJrUMqhMDoFzWTAwLixHngo7fOx+UL/n3rV06SK3t9p9MgNn3/AMKo+esJ3AsCvB+Y8EdwMUWsmVlJYSZBJxnHsPzrMDjPE91NI0gSRlQOclQxH44rCjjSWNlMjuzLlRtwM9wfStjWrNP7W84s2VH4iqKr9pnLxydT+OPStI7GpV1BflUl1h2qCdsYYjIPfFRab/pChnLKmOBgVbvLQrHGyMSCWG7HGePbiscM6yKzONmcbQfm/CmBn6gGt52PBbg+x9q3PDMo3Ngbz3ToOR2qjqsMbQrIGYHeAcencUuh6gtvOW3+Xt+UcHn9OtJldDobqJjPJM+QpPC9l/xqH7Ymwglc5wMj9Ku3aNfRoqoQjfMPm54H+f0rAuovNXfnYOc4/LiotoNGjHdmzUMJmQscFk5x+FdJoviKPziXJk3D7oOM+/SuE3OkbLnO0DORwVzjiobW/eNuDt5zgnOP8KhxG0me22OrwagoMcjoH5HBx/IVn67p6TRvKOCP4a4XRfEzRzZLMYthUEdO3P8An1rrbbXYNQs2jdiXx65X8al6GXLZnn99blbmRldkC8/L0zmqFwzNJGqNuck5QAYNbGqIkl45U4AY9+efao7Ww3TMVbcMbePQ960T0NDn2tTExDEktyASAB15Bp0kaQAGSRU3fLjIH8z9a3dT04qsZ6CJcgMMZGcY/Ws8wplW80M5HViMn9aAKFtHHbTNIkitBndvz09vpmtbT/EUfmCNZgx6gxuoyPqBUDqh+QSKGHODzWfcErcIcBkDAE56D2qt9AO+tddWSRFLKuDlccnH4VvQ6l58PlmRPm4w+Bn3Ga8xW4lhjGyTA6j3rc0TVop5AUnV9vB3YBU9wfSs2ibWR20duUwGJYdTg5FJLDD50BKEM54BBGQDzx+FSWd0nl7fOKMMfc5BOARz+I/Or/l53kEKR0ZuSKWplzaGHdabAtwSsEccfbk49+CetR2+mqjeYUVUY5Me7Oe1bjkrgkxsO+4kCoty4Y5z2DKc0WQczZSawtzGo8v5egUHgUkdgi3CsqqpC5PvV5WEjbRy/c56jr/Op1t3AJJHoarlvqFyrJGjYYKzEdBkg/1qaOIh8khDjp3INWVXccHh+g5pVjG7nk9PpWiiIb5JbBPApsynaDkggc89qn2EKMHd7EVBdbk7YOelauNkBT2le3HoDnNEcfzZDbvbHSn+X8wzz36VH5yR8EEHms9gI5OFzuBfJG0/Q1m32oLb5EnyHH8POKsXVwu7aTub685rMvmMylIjh+cggjj8qylISRE2oxzXC+XGRuPzHOcnHp+FTzeXFtMrbAenXn8qLWJPLCry2cnHU/4UXUiwwsS+EU52+prG5pYjkvoyrHfsTqTzj6cVl3Gni8mMo2MOeWIxUsO64YPGSBncV7961GY7MeYTkYO48Zpx1G3y6Ix49MFqzCOLJ6Fuoq7DbxwKWwEbAyQOKs8Enr9QOtDKpUlz06d81fLYy1E8wLGpK/N1DAGmfaAc8qtKrfeUjhhzx3xTZG3NjaQ3r1zSsCOb1a08y8Dqu5we3Ga2bPbbxxoTlwvK5FSNGsnzbcHOM1JHEh53D3NVCNipSuKuGCnnNL+Y+gxTto+6Ryemaa21fz5962RmMViMEZI745pee5zTlBZTgFu/FNfAUcgHvTArSYXnnH0qPPXjGRxUzDJ5HPTNRtnbnAIz3qQGMeuc+wpjNjlRlvoaf8xGM8etMbGTnIz3qWA3Ocn73rSZ+9gkj6UfdbJOPRab8uclsH6UgDHOQcGjr2JPXoSaNytyOBnHHf6UjKSRyc++KAGqVbcBj5fahT359c0vlldp/h6cZprsuR6Y71NwQ4YycqS3YdaRsLyF+uaQfUg4zTdpbLYYqDz2ouA7cE7E+wpGYtECynHuP50x+/XAHbtTZGYr8vQdeKdwHF9ynjHtimAjLckZpdxbgFjxyM0bTtGFJHrjipAADtJAzjikVl/u4GegoKe+RTPbJ9sigB3yoeAR/wDXpsjdOPmPYLzScM23DFgfQ01X+b7204xzRqAkhLA7hhz6jA+lQ7uueT3OOlEjFtwjyD0pgQ8luOPzoAlVl+Yt1PIOaKZuxnK7s9GxRQB6vqUsjMLOIu2T/EcVoQsNL0qRWDGZn/TAx/X8qxbezlg1Bsqqox3L1rW1yQNCQnXoQa+oPNOZvlLSmZVLFm3FRzV+zt4poUd02ORj5jwf8KqRyD7pUhiOtJdazHAohVm3+g6HFJAack0UEe0Hb2OOlcLeLjUHYBlGc5XuPSrszTSO0rMdpBYLzzVCaPEoPKnmmBf01o5kZJ+Rng/yqhqJ23BjU/ITkdqVSFjYgldvHBqFv9IYsCBx9TQBH5asvLENk4qrKrxNjLKV68Y5qzCqOxyvKgj3qtIryswOG571IIi3qvQ5b61IPu5znJ+tQTLtb5ckjngZNWLORYbGRGTDcksw7elBRnXExtZGJGA7bmJ9T7fjVXVIRNany5GXdyVHAp94hZTs2yIBzjoPwrNtLhpRMG+dFJAAOMcZFKwDIpoI12tuwPuqB0OOtRGRVkxtJPBPHOKbNGJAAWMbE4O3t7fpVeSZJWDdWHyjg/lQxosXNwrYCHIBy2Pyp9vfBlCZCnOQV549Kzl+UHjzFHb0qXTV82blCOpGeRUlGldMZI1Cfu+eU9aIZNjKkZJzxuX9aivEMcwXOdoyQDk9KIYxL5YVm3bgCdvf2qXYEa0NpKuGaVgWJwSuPw6Vd0/RY41Zp5xFJnI4yMdMVoabpMkbRhgxVum7g1vWulhJFbAEgOD3IrCczeMTMsLExxkkExn7rYOAa0EtTuBGem0Y9q2INGnuFMi7yuMjjg1ZisiLaKQqN0TlXyM5yMD+dccpGyMmG0SRSxJK55+X/P8Ak1VvkW1mPzEsMAg/yrYkVI94QFFU5ORgZ9sVz3iCTy59kfJZNw3ZI5yP6U1sOxLDdLGuxQ2W4PBIrZ0WFGmUpg8Yx0JrmbGOSYq0mNjYUKowN3159q2rF/skm7ZskP3htwcen+fWpkUddY3DwTFZIyx24CsCD9f1Fb0bpuCHeQy79uDjkdc159YzNDePJluWyFx0BxXYSXDG1h2uxBQhmA5GOuPwIrBkFK/li8xlDtC3Yt3/ADpbObyYpSoZ3IzgAnJ9TinSwpNJ55LSjkZxkZ9+KogmG8AijaNgNoCDAzn6elTYsreIrPzrXf5bKSD1Bx+dYOi2yyTBCfl2Z+btXaaxGGsYVZmLFOSeprl4LVba4BWQJlsfh/hVR2H0LbabHJH8gcsPn+6RiuW1S1S3uCVUqw53HvXo1mrvbycrIuMdc8e35Vg63YiRi0g3BugB6cVF9TRbHJSWbtasIi3y87vXJ9a5zzHt7zeDg9GOK7nbHGsixvngL6YIrltajZVkkgVGkznLZz69q0i7lnRaXef2hGidAozuHQ1YutJWaMDcFTPHy/pXMeFdWEj43OobnDdBjqK76NwwwAzKy5+XjFQ9CDg7qxkWaYxtvjRtp3DBA/qKgh0+S4JO7jG1mHHNdhNpe+Rt9uJCwycrxxUFnGollMaJkHOzJ5B4wKi5otjkJoZrKEjflRxtHU/pUmn69JbyLEJWJX5SvOMetddeaX/aFq21MP0OKxZvCM8eGthul5LDbhfftT9RFWTUDeXXMmWblg/Jz+VdDpaxraM+75xx9en+fxrkbjTDZzSFtx47Dk1ZtdQNuqqZ3+7gq2OfrxTDqb+qYZEwCoweSfXnpWPcTJIpC/unztZj1PuPQVFcaqWXZLOGcDCdT0/z3qldXnmSEeYxyBjtQWTIvl4cyBhjAxkHP9R+VU3mZWZxJ5vOCD2zV5V8yBVX5gpyoyO/FNGnlY5H6MxwSemfSggheSVwV3I57Ybbx+Naen78qftKqSchecDGOKy3tZY124IUdMLx/M1c02cWYEUjhnY5IBwcUFdDrrTUpisbmVcE4LYJPTvXQabfyOwRpVZD9xwOPzz9aydFufMt5XVynVjtbKrz1z9Krm+8q5Znm3gHO4c8joaz6mVrnXmQRqCzqvH3scU6R12RglSD+GeOtcsvib7HGCzOQWxknH4EelGk+KoJpriMyFx5meT8wyaZnytHURqEjCox5P8AEKsj73zOFP8AdI56f/XrEm1aOKXBkCfjViO/YxhiysCOOeK0i0I0vLbaCBg5p0e7djrxnBqCO6XpnIb0NSbtg4OFPXn3rRAT7doPzbeP4RVG6uCzDHQHqTg8U65lfy/l+UAEk+lcL4g8bW+lcmVAxbYjF+ppSkNK51El2sa5Bb/eI4rEvNcVZVVG+bG4/wD168/1bxs93+6S8cuTyA+AT/k1iyXElwyo8pVTnLFuvOetZas0UO56jaeIkuuOxb36dOlannLJFvUkA91OK8j07VXtZUSOUbwfuFuMevevQ9EuHu0V3646LnH61nK6E48uprt8seUfCjrwTn8qqyR5bbjcPTGOathovu8iTdy2OD7VGMbuv3e5qUieYhtbfyWY9dx6VK4+YHGPrwKl4H8JxUD3AO0YwSeVz+tbRsSPbJXfjA9SeKiZgecDn+EUSyjkh8AHlaYq+ZkDjB6YrQTDntk4/IUNnkZ28d6kWEr3JA5zTWXdyGYd6CSNmDKgILH24pwwq5A4Iz1zScrkAH86a+WXIJ2+tVqAGRt2Sce+KVuoySP9nP8ASkbJwBwOtJz2J/GgB2Og3cetRyfLwO3pUgI+UMcnPrUUudx7AUARtyDkc9qjZTgkg9amVuAScjvSSLjp3oYFdg208Y780nOenGPWpWBVSBwajbPUdKkCL0+XOO+KGbqw6k8U5lJHQnimcbeBznpUAN8xl4GDnjNMYeWByCOnNP7YHfpzUbMehySBkcVLYDuevzHt16Uu4rGxIyc9qYx25JA980Sfu2UgYyMjilqAMNvUcYBx3pGVSAQDim7g0h+UBvY0rMNqryw/KjUBvLLjGOOlIy/LgIGbp8w/+vSfd4wcLwcDmkwGHH+FACO38KjA9M0cYII2nHUDFIxC4479cd6Y0jeWFbHruHWgBd3ydc4pvmEHBZSDSbmX+EkfTtTdpIJx056UAPaP1GPShiF4Ze3NQjCkheSexqNtzFgwyvr70AOY4kwSFXJBB68c0w52HIO09MCo23LubJBPA+Uk1HuZXbd8qj1HNAaluISrgbdvHWiqzsOpY9BjjiigD1jUpo5YxIuEfGQR2PcU+2vDd2JQ/NIentnv+lYUdw0jtExxjn2rcjs5LaDzopnjyMbV4z9a+oPNM++jNui5xnsScVycieZqMh3ttBHK9a6mSSSRv3pLrnO453Y9zWZfWflzeegwBz0o1A0423WYXHReGI5rnLy2EcrcfJkn8+1XbW8KzBzlhu6UmtFY2G0HB5HtSuBQjKeTtdcejYqt5sceWK/u+3YimNMNxyzMcZ2n074/OosjcUwxc4x8v9aQDfMWSQlcnPKnHWqzbhuJBVh2qVtqkqBjt7/So9u1iWBB9TQCCORFfOGGOjD3/wAirE8mYGDMSTxnvVDDyXAC42d8DGOa02jSGPB64yOaCjl9Su/JtxGMszcADrRpcKSZyMvuwRjBpl/YLvaVBgA8nt+P61nDfFIjRFgx+Xp+tKwGlqSwiZiyHG3G3+v61g6hZi3BZRtfGQw6DtWnMGaMlvvHrnPr/jWfIpuE8ol9qrtG4Z/WpALSQeWGIYhvlDE/yrU022RdzbCzMR8xzhc8VFo+ivMrxZbav3Tnjr9K7Xw/4Zn+VcEocAntUykluWjEtdAurq43LkLk/eFdVpfhCSMKskTZzyxGOvcZrstH8Ki2hwQp4wWwfxyK3Y9HhjjCr8xA4JJwPpXDUrLobxSRysOlxQRoiEb/AO90P51at7MmZstu55x8wHA9K2pLRVVjgDdjaM4wMe1Z8kR3GUx7BuxjHU4zXPzcxsSXKx2v+rbPGSq9v8KzWupIVJlDNHwE2qSTz1NSNLNLJ5qDYcHsTkEEH+dPh00TDMWQ55K549/1qAI/sslxHJKZE8pudgX5jWF4isoziZtquoCkf57111soXdE2X7lc8DmsjXrWS4V8FT/eCKSF+uO9XGXQs5uzyGiyR5e4c545rU01NzNHs3opLHOR09/6Vze3ybtRu4ZgDwcjnituJvLv8jcdrc57/wCNUwNPbDGpVS4ZePlGAfxq4l0Y7Mnc3DrhdpI5HJPH071lTXbQxvuXIUc4yQPequnXkzWzxwSby2SdoJLY5wP1rO1x2NaPUpDchy7MicqvpUq3QuLotIzMG2jaeOwwR2rKs4xebs7lfvuBU89uf881tafCv2gZYIzAYVh3rNiLN3GWXa7ttPTjjP1rn2ieG7Bkl5U5HbFdPdWc08kXmKiDPUA5PPv/AIVz+tMq3BYcRqewbJwOnSpTNLaG5Z6gVjLYcgrksqk5+lMvgt5bh/My2flTaenrWXDffZ281QzIycDGccdTSrdedC6IxQx/KeOh60rDXYibTx5PB+ZjnaB/nNc5daT5j5wzk+mea6aO4jt1JmJdR95sfX/Gl1C2hn8uXaVjfjAU9B+HWqTF1PNmtmhvP3RxtOQMZ7816H4fuklkRJCSGjwTz1//AFVzk9gIGZkYsxb7p/h7mmWt19mulVCyP/D8vGP8abKep6Bc2MscJFuBkEdcnr24xXN3lq0Mg2xnYDtBUHGR1Fb+n6hBc2qhJZMkAMGjZfwxinyaez/PGD0JPXHSstxRlYzNNuxtCnO9iMgdR15/WuhgjE0atIrbWyA+D9K5y7s3hXcEKhGP7zsfbH0rQs9SaJV+bzFY/NngY/OpYPXVEl94XguG4V8dyOc/rxXG6r4VWAsykbGyO/H19K9GWcSrkHap7nj8Kq6jJAI4/NXeofPHpTTsCkeR6hpZjZmBIY9euKyns545P3iOFzxhSQMe46V6jqWnrNDuUDax2oyjrxXLah4elhViDhe+44z7e1XdGxmW80USgSSrhgAgIwVPfBxWpB5Vw6ktuzz1yfyrnJtOuIUBEpAycY4Hf+VV0mMTxuzNIykk7Tyc1VibHUahGm0uZeVOfmQjHtxWbJC0kMw3fOVwXVgSM/h7U201BrvHnFpAPryvpitiSyifaVRlK4JyOOuf8aQjNsdUnhiVVd89COQM05r6d928yKc/LuBAIq1/Z2Llo8bW4wMdvX26VWmt5ollO5lUfLuVifzGKNARRvNTdWkEk7bgNynBIPHSqen60yPukl27uRhjn6n3rO1gPGrn7w/vNwR71BBIgjGCHwOQCDn3/OrirjZ2f9vOygtLkrypXJB+tTL4ruI+IW5AAbaTz+HOetcVHds0LEMTwckA9abpV80Mh3MwPJHBzk+tQ0Fj1HT/ABw8m6PYpPXO7GOKs/8ACdbZlDrtdhj5SWB/SvLI7oedJIzsqgZPzcqf5fnWLfa1KWG6VsrzwxANNJmfLqeya948S1t2HmGN8cYcgdOleDeItbmvdQZvNd1GThnO2ty3uGuotxkb0xu4A/z/ACrn9U02S33HczAnJbrTXmaJJbEumzmbZtl2HOAa7bTY47i3RZJsN0PQmvMIbl7VjuOMfNzz1xXW+HdYhhkj3PkqwKkfWlyu2gj0GPw7Cu94CrDaM9iPeus8Pxm3jKsGK9hj9ao6HfWF5F5edrEA9Dg/WuhVI441MYK5GM5yBx2/WsG22Q5X0CR/3hA788GmFmXJ5K9elKrKseCWB9zk02JvfPPToKuJkL5hO7J7cYNRuOCFyN3uakUAtzye5PSlcbgdqsMdVAzV2ArrGPLPG7PFSKo25AI96Xcu7PzbenTFJ6YBOfarAVieN38qTaOQQxHXBpeZGwDz7UxG6A49OTTsQMZe2cY60nOAcnGPWnMxHOefeovUfjTATd0BHPTgU7cFGfWkPygDBHPWncbclceuaAEXO7I5puC3PU+9GevJ6fw0FWVe5BoAj+9gg8daRl3KexpXU/3cfhTWXj8eODQAxsn1/rTCxK8H/wCtTmU8cge3tTGYbiRnB9T9akBNwXJwN1M5oyQCOw68UMpXnBI7YzUsBJEf5eAOefpUZO0cDHqc807awAJA56UjKMg9B7moaAQNtBz0x6Uj4bkgY6j+lJk5yRnPSmTZboD9M1PQBcnk46nOMZobLL0yP93FR7vlLKCPWnf3idxA9ulZgRspVlyuCB2zimtuZT3HbFNbcW5yFoLdCpIHTI61YDfu47CjJVSfu7vQYzSZLLlR26kU1ssxI6Y+mKAGySNtwRtJ7gflTfnXI6nvn/PuKe2BngnPrz+NQ8twBle/tVAObPBycn/ZqHaUdv73qR0obKsCAE56r/Wo3ZtwyMZPBp3Ak54zgZyeenWkk5GFbP0I/Lr9ajmbdIq7SvGeaYGKbjgv6c4H/wCuluBJtZl67Af9nNFQrPIG+XAOSMkdaKAPTZLH7POQVbPTnqR9K1Li6+z6eeWUgcL26elTR30M7GSVccAcdf8APNVdQvBPG0EYLAHh9vavqDzTPjmDknJbI5yMDPuKbqckc0G0ZDHtgYH41VC7CCzNjqMnrTby3YQiYn5T0zU9AMmeJ7d1by2CHkEqRmrN9dRXFmgywbGODVuS6iuLFhJgeWMjIrEPl7juQbDQUyu67OMt1qaFRNIQA23sCetOeONlXjygo6E9KbDsgJw3HagkTUYIYEyGIPBP1rLmfy4yT82eeuQa0ruQ3Q2x/vGOTtJ59ay5o12OpHH+etA0MsrgTs2xeSMZI5NOkm2uVbc2RkEcc+tNtoIocCN8k/w44P45p93sK4XO4Ywcc0DKl5btLDhvuk8Bgc/jWVNZCNWaNsNj7g4wavTXrSzGEOXOcMxHt65ourE7kfJOe5qAKCA7AXbcM/OO5+lWrfSRcPvAfA6r0/Ada3dI0yO8Ujy9ykZLevpXQ6Tpot7mT5WAYAKCevuaylOyNIxH+D/C8lxJGGhTpyOOPavSNP0eKx6RoAvsB29ap+HbaO1WUkrG27jkAfjW4/yscA5J/D6/lXnzm5M2SsN4TOAeTj+lM8kHadm/HBLAcfj/AJ61KudrZLY9OvNEJ2q6srfMOPSucZFJsjBj8pWLc88fyrOu8Mu5VwpOPm/z0zV+Sb94oZcnpnFNuI1mhYnKEDH1oLTMOGOGNkJIQsxJUVqxwqsYZY1UjPOOG+vFY06iHy5FQhT1IHNXEvkVQoDc9TjofpQWtya6hhVSZCVLHOVGOfesm4jg2XSI+VQcE/xc4yD3q9dXBYhSfnf+FhgViapNDa7VlJK9wB0PsBR6F+px+qIkF0kip1OcL1474qe1kH2qYyLJJtO7g447cfTmrmoxrJiRuWDcHGD+Iqit15VxMsy43HG4jJB7HNbdBE13cO0JG9kVxtDHvntmq2lyQwzKNzB4yGPUjNIrC6+XJwG2ksuBz3qK2mS3vZIdgDHOWzySM+3tSLOn0aQfapfl3MhJO5cit2FUZgygSjd80igHGfauSg2tdySdGfaQMnvjOP1rqbWWBm6GNlIDLt2n8+9ZSINJY1hjBjBVm6h88e+O1Zuq2oaBmjVmkLZz+HWr1wwWNRHKBnk8dae1qjWzE9MdvXGKyRr0OSjkWNQk+VTGGVfQdaZNNA9urxyzu6nJBG0dO+OvGO9SX0IEwDFmSTj5BnB6ZFUbhcQSlcDac4weR7+9NjRcsbiKYjbtIyPvZyOfateSzhWGSb7P8+Odi7R9TXPabhrveOARypHJPPtXbeWn2HfyW4U45Deh9qm5HVHFX+xX3kGPdn5Rn9K5+8t2Alk5dVO5QemfzrrNaVY1LTBXA5VgMYrnriHdhmYqD0xxkf5zVpmo7w7rIhk8gM5Gedxz9a9JtZIrhVYREMFHLDBrxRbgwXRA4YkruAOAff3/AMK9B8J60JkMcrZ2nr/eHXOaLWZnJG9qVvuRtp+baQNwzzj6c1k21udyhtyevHf0rfZEuE+XOB6imsi7h8v3TnGOahiUrGW26O6Ro2dQxC9xxVuRmmyFDGTpnH+FTtCvmebh0JIOCtSjaARsbPc4qeUOYz47pLfcr7/Ta6EEHPpVK4aGaQvjdx+Aq7d2YYEpli3Qtyay4rdbdB5i7Rk5Vhzk1OzLRlXmiieJtgUuDgkDIrm7rw+d7nyzg9VI6D3r0ZY1ExUZKn+EIeOKnbTBNGcABx9xjGT+laKehXNY82t9KMMe+KUxsnJUrkfpzWxD+/CyM5ywycA4/SuoutK8xVUInm7ADgbQSPaueurF7ZhgHIY5FHNcAWby5FB5ZjjnrgU6T7pAAX1bP4037KrMoLFWGe3I47CrHkrJali25cbenU1N9QOA8QaSL2NmiBkdSSCDz71irYF02+VsKjAbv7g4rtryGCO5QJ+6OcHK4wcfrVO401dwYjcHJwyg4z3P6VvGVgbMSx0MzQEAsUOTnHAB7e/NVotHk+2OqOSd21t/8Qz1r0fTdLVrVAIsIx43AjJqhrmnw6bbzsZViMSZA9888/SoctRp3RwHiBorDzIi+SOMDkZ/rXM28JmJJLAd856/iBU3ii+ikuABL/tdM1J4dtBdSAEeaW479Pwq1oUdZ4K0WK58zKkAYJOOvsRWv4k8JxNDHLGjEdHULjDfX6VreF7GO1YR7V3sF+7nt0rtn09JYSDCXYjG0oee9ZSk0zNS1Pm7XvDjJKzKpVvU5/pXOXHnae0SGZiNozwfz5HXivoLxR4ft5ldmXBH3gozj868j1bw/lmwA6KccDAFaRlzI0NbwL4o8i5jgklLr1ByOK9j0rVhe2uf9XIWzkjgivnKztjbTJjKlTwcdfyrvfDfirbcRwvJtCkAkg8/jSceplKN9T2Fs7VwrD8f1qFflbvnqfWobHUYrm1JV97nqBnAHH51PtAXILE9MEHioiYjlwPXrSknhtxJqFsk4BI+poZj/DkN1xitiWPZjtOByfSg/KpZuPrTTlc55GePpQuNpyOnvTQhcnkHjj+Gk2k5OC1J17VKsZbGRj+VMCCSNscj6U3O5WXt1z3qeRWLNngHsvvUMiFeCPx/CgCPJDY6r9aPm28jApG+Xg4+tObB+8Oc5OKAEB24O2kbg8gjvilYdzwKZtG7O7j0oAY2Vbpz7k005PO0Y/lT2+Xn1PrTcDuMmgBjE9CvNM4yVHAzzmpGUjJA/wAaYctk5xSY0RlT0Iz9KaVbgjntipG655ApOOccHrSERMCvJ6+w6UhzkFfmHWpHAZumfWmSJ5Sjbx+NQ7oCPcGYjqO46Uw46qo/AUpU8ksxHYUkihY8DOc5z+tR1Ghm5tw+X5fpTHZuDt/Smt82cbjnpSMp3biCPoKljsJu9sn2pwZduccjnmmnLHIOB0/CmHbuBIJbrRoSI2VAGMew9KYcNznB6Djikf5pPulB7jBpNm7PHTPQVQCv8vykDHXpzULM+VGBjPdsEU6QcFe59TUQOMkcpj86NQHPJ13DOOmM1EzEIVO3bnI45+lPkdem0keuMCo8cc/d9OvXmgBvmBlOOTuxgjr+NRtwSThfX6en6U4yNuB2726ZOabJGVBViPTpQAm7ao/d7wRkH0oojLMSgHIopXA9ZsLozaWgX5So5YDpilW0LFyzlNpx8o4rI0pnkvUiHAOTtrrdUZI7ZmWNIwP4Y1wBX1Op5pzU+Id2Scdl24x+Oax7+7Em2NQRt6+hqxc3m51GMn8apSwiS5JEmATkLtP+NQ9h2INRaSGH5T94Z9sCmxxApz8w5ya0PJSSNVlXp8uc9fwpt/b/AGO3Tpgj8qSHqZlwq4VdvBHGD7VFJ93BHB4GDT41XaUZeM5PQg/rTZI49r5ByR+FUBXMS7SflyeflFZepXDCTCE9SobritFvmjbapVvrUEmmo0iuwzgHjNAFay+WzEbAl/72efWmQqZrgR787vu8cfjzWr9nWZUCLtb6dRT4dOWO4Uxr+86gYwahsCoulxwyNI0fmOx564+ua2V0V7yOEkGMLjOR19vatrR9BkuZFEkbluxA4rrI9Ljhsj+7IBA25Gf85/pXNKpbQ1jG5yXh/RktbiYAZDEDbnt0Fbd5pDQXaEuvzYPCnim6HCPtjgjG09etbN0qSSAxtjjG8cc1zSkaImjuFt44yu1pF9QCK1o2kktxI/1G3p9K5vJVcRllPfgVr6TM32PD/ecZZv1xXOyi225iCVI7kfhUfJ4yVB6DrTlmZtzMvPQ8DiotzrIxBwfoKgBPmynHHSnyRGSNv4eOfeo5FPzDByeQe1JKGKjD8jrQWRSWsLRiNVMm3vjHPWo5LcJIM7WZhydv6VZhmVgGZWVsY5HNK8gZgnr+FBSZh3VrNcXQCZQKPyrM1KBhkBBJtH3m+oNdi2wMu1QFxjqd30rF1C1CspK/LnOVXJFK5SZzq2bXEW3ZuDHdzwc9KxdVs57S4LyxbVPKnBJOePxrv49OiXY26QFRv+QZJ7AHnjnFYfi6182zg2MxUZJVjnaa15ropHHxTRrgNtyOm4/j071E21dQMbbXLMQGIJH+8Kmij2wuGYMuOckE1n28nm3kWJMqpGB17imUdRHb7Z4XXaQY8ncuea3dNja4kYtwVb7u3nms+zh+0CJQrHClc4wTzxW3punqsgCv5vcrsOFxWMmBO8c7bhLGFRTu6E5p/mBbNkK5XBOCePara2u3BcHy+m9R+ePes97cxsVEjOvQjGMc1kO5iTQSvMu1QRnsKy9Ut4riTa0bSEnI+XPNdfHYFoXEq7k25Py81jGzMYZQuE6gE/lVjTKWlxqswBOAOq47V2UL77VDb2/y7ATuGc//AFq5izsY0ZT5HLdQF4/H2rqbeTbDGq8so/hAA/LioZD3MPVtPNxw8QZAclVBzWJrFm22TezjjK7hz7V191iZhJ+8RVBywUjJx61zt/afaVJdnDnncDxj0pJ2NEzhLi1xlpcZPpk1W0nUn0u7XDuozyu3j8K6TUbNYQzPmRCednXH1rlb6z+ZpFbaM5UKCWx9cVstSrJnrWh6xDfW6hXLOMADPArV+8RkDP0rxjw9rl1pt4gaRkwfugYzXqem6kl+isMPLxux2/CoaMpRsaDqfNOQSMdcf596GkbdkgMG/h7ZpGBX5SW6in7fkbk88Z/rRYgSTa1u6sis2M8jiqjW67UVVUjbg4H61aZvkCnqAQfeo44yFIIzk9QKHG40yKGIrtyORxuxkVa8wrwUAP8AWoWzt5UH/GlVoujHDHseaztZj3Bl80HAx3z6VBJpav8AeBLdt3U1cVhuz0xz14p6qpkG5vocZpWNOhj/ANjm6Ei+U0rq+V28Y+px9aY1pDHGFljlh2/eUxlSffntW4Y1YMSsgVu46daxfEkiW8ZCbguOR68/zzUalI5jVo4lmJTcdpyMDk0mmwrM23Z5xZjliCPw/CrdnZtqWlyTJhmBBPB6ZxS6bpssMZjI3qGJPPTnp+VW3YDUkiFt9nWTc8LAqODwePX19a85+ImrQxRyxI+Rnaa73xBfCztUZflKjliuB7V89eJNWfUdVdWkYRcnCgckEY/rWkI3lcS2OfvJJ7yYKikgnH0OfSuv8OSDT8Z+8RkY6j8K0vBvhODXrptxkWPZwcdD+Oepqh4q0uTw5qUaF+MkHao6Y44reWuiGn0PRdD1JZ5kOcY67vQ/yr0X7UbWFWEZ+ZeFiBYgevHPb0rxDwvqBEkTE/IxwSM16l9sLacjrHg/dAOew6/1rkqC5VczPEWoWv2qJCDA0uepPzHuOlY194djuFEqRbD17kEe1Q6pJ513GJSzHzA34+ldpoNhDLYsT8+1SflXJRfXjvVbLQcnY8W1zR5IZnKJt3HJYZ4965iTz7F8mVmkQ/e/vV7h4s0Fd0c0IZhtzu2E5/wrzTxBobMrMRnB6/hW0HcsveC/GDQM0U0hRjgFiTgetet6brUWpLvSVWjIAOOa+YS8trcHa2FXruPNd54K8ZfZ51SRkKsMDg8Vco9TCUep7f8AxAZ5zS88k8gDt71m2OrR38aeWGygw3Hcf5FaMYyAy9akxZG0h4JyPpk0BueRg0swwxH6CokL7s8AnApoRKctzgnI9qnXO3H3h0qvGSEJcMOcDNTRZ5wPm7A1SH0HNCx6D9ahkUjJyf8ACryxsysMdqqTRgfw59O9FhFYLyRjJ/vU0r03VNgc9s85qIqTksO/ftSARv8AOaTj7vyk55/wpcggdRmhl8tRkY/3aAI5D1+XJpnPYc+tKV3e/qKbtBz6/SgBGz1IO6mKvQDgU7azYJz780bQVPP40agMKnHuOtMGW5xUnJ69aTgNz0FSWNI67TUUiZUZOT9KmkX5s/lj0qILjHHGOaCCNoznHU9TxxUbbdpDZ6fwipJMsMAnOeDUTL2Axj9ayY0RFjwCoz9MVE5Zcgpk59M1LI23nGPXHX8KiYKv3c5x9DUsoOeQY1GAcYqP5uVbA/u9/wDP/wBan8FuGz9RTJGLY647+9TqBHx1BwfpQ2Bz1PbHNIyleB1pjMVUdQFPINWQOkyV3Fcr6VWZjIwyM44HOalVlm42EdccYzUIypIznvQA1vlbkAHPfrSEqseQoDg8jsaVs+YCxI+nXioZGLYzz2+ppMBys65O0njsKaHUsS24n3/wqNpJVUnGSCR6VkTXx8xmCkE4pFJG00gEpToepyMH8qKzG1SPaqSIyjqeQc+lFIeh6rp832Fo587ZFOMdzU19rk14xZnPrurEuLrbdeWQSqkjGeOR1q7dxlUBU9R+YNfUnlELyJPgDLTseQSOvfrT9PtlN2WkQhlOAp5xWdEp+0A7DlmGeM10VmqJIT/FUsoo6qht7pNnAZflC0xZI5LchlDe+OR7Vo63brJbpJgjbjlj0rBWZWYYGRjA55zSAjaHbIVxgZ5xUNxGm0KRhTycHn2q2yjduYtx14qtIqtkoSBjHzVYFNAsGQi7VJz75Peomcy/6pRu6HIrSh0wXOCDtY9SauWeimSVAeGY7c+lZykluUk2Gj6W1w0RfgjKkbck55rqrDQv3OWUBARhsVraLoYtVjz8xXHBGPxrVlhW3+UcEDO3v9fpXFUqX2NYxIobOO1s2kwgkUEDaOfrWdOzsgMkgjBJx1NSfaNvmxhWkZjwoP5iqJsVdcPEVwc7c8dc1zX11NBumw7btmMgXceoxzVpoWaXmUNt75xSx6U3Mrxqm3svQe44qw1mpXjLfxAD1okxIraeqtK+9twX36j8K2bNU8ogDIz94AZrJtVeOZweEznax4rbi2/ISoC9TjAzWYyCZpFU84PX3NAU43EYOOh4zTZpNp+bAXnrxTppAyrgDbn8DUlgZD8i5U9RgdqVo92Tt5Iz2FQ8HlgCO23qTUkj7dpxx3GeM0AG0hMbVTnPAAzVaTKyIS20Ke+Km3qnLLkkZGe1KqpkZKsSM4U8j6igaJI/vFcHA5HFOMYZlKru/vEr0pYmXacKTtOflAOfb60+RgrEEfvGO4nPSpYiOVgucR7jjBDcZ/CuS1i1ZoQIwPMIIA74rp7q6EPEiNG2OG25/Gua1K6hkX938oP90n+dCNEcTrFubNQsqfePJIyQKwyVtYXaJMsSNpHOB3rpvER/dNjqVyACee/4GuXs7iGNgjiTOcn/AOt7VutjQ7q2uJFuo4UKk7jtTbwcV3llIiw+YYzHv69gM8dPSuE08NJdRM+4oo4+XsQO/wDnpXcWke2EfKG56dK55ESLk2VgJwSoU/Xv71zslwt1cfMOF6H/AOvW9JJujbKbVAHJ656/WsHULVlukuY2DtuBdT/F7VBUdjSWYyHBO07cY6+3pVeS1VmTG4jp93NOsSgVSFVFJ5ZVwf8A69WjjcCu7HoRj8aCL2M/YI5DGi4A65PFW4VZFU+WpkIwXVePxo4yCeFUcD8P1ph+WPHP3s+nOaBjbhBJgu3lHpn3rLlgfd5edzevfj1rVZi67SAy+n9KZCv95V3N19fpUspOxzOqaayxksFAxnv+FczdWIYAJ80hYDBA4HrXoGpxCVSQpC9/l5NcjJGY3k/eEByQDznb2H61SkbR1RxWqadLAvm7CjKfuqx/nWr4L1xra6WJpSC/8Pr7Vp6hZmSGNGDFV6Dbxjuc1yFxGdNv2bacKwb5QT34q/iG9Ue3QzCSPJ5PXp/OpFcKzDofXHFcP4V8SLND5TybueRg/nzXWrIJGOwYDc0HMXdw7AM3TkU3cTk/dqEZ4Ocr39aereZkDtx1qwFHK+h9KPl8wBRtNJ/F06nFKpG4HrgYORUDuL5hb7oHpjFSKMjAXIXvUPPKYUeoHUfjUka7WGAc98Dg1BpqSTMV+f5QCOv9K5LxRcQvtCeYSfvFRz9MiulvJvJtSx5GOcdRXMNE905YhtzH7rDBPvzWfUuO1y5oiiz08DbvDvjKjPfjNakNpHa5ZV5JyWxzS2NiI7cDG09/Umnak32Wzkbcy/L97HftWriY31PJfid4ke1VrZpNkgzhQOgzXkGkzfbL9zOOc8Ejj8vzrX+JF/Jf65NukLR8gYU8kcE1ieFY1XVF81PkHIVh1+orphG0TXyPZPh5cJY3Ejsy8n5eM8dvxrm/jZfxXl/GqqC6hQTng1srCtvCkkasFxyOV/H3rznxr5l1debKZGA6fOeMdKz+0FupP4d1JY5IgsmcDJGc816/pmrPdaPGAwwAQo7/AI1856XIV1BmaaTBYAqG9ule0eC7zLrGQzoQBh+R0qakdLjRpyKZNSUeYWQ4yjLjsa7/AEmE29qhXHIwQehHSufutOSJo3ZNpPAK59TjB/H9a6ez+SzVG+fauWzyBWG5E2JeWq3MciSAOrceo9q43xN4dW3txEMYYZ3oPwxiu6UhVyU3Ajjd9Ov8qqXdoGjYMA+Tu29eMdKtJoSkfNGvaObaZ12k5JAPcf41iQTtp1wMswKfwmvWPiRpZiniMahYieV715pqWmx+XtVMcklgOtdMZXWpp5na+GfFT+bEJJCu7GQPSvV9H1aO6jX5srivnK1WW3uYyS2xTyCpHHWuy8O+KJLWfb5jbFOf/rVLM3E9vZA3zBe/UelRNC0ikgcE/wANZGh+IoLyMLI3z9vpW4jDBIzs6cf/AF6RjYQRlejHPc1LCpDAkULGd3DKQRjB61ajjKrgjGOpq0NB9xc4OapzRkeretWyM5xVedSsYOQB/KqEyuF+U5H4HtTW+ZvU05s9eT9aYvy8dfeoEIoLSA4p03+rXpnvSHG4/wB7PehseX6GgCu7eh/Kmeo/yaWRflxk/TFMGc9cAdM0ALuHBwB2z60q8j+lN3Hrmk+7kkZoATjnoBmkb17UoXpikbIHY/zqSxN3zfyFMk6gKePSnHgAY4HXioSw3DnNBLGSKOM8N2qNsbiAQWxUsmN25hx1qow2ngY98Vm9xoCT93AwRzmmMrL8qgdOaVxyO3FRy/eChSe3zcCpBCFl2AAtn0xxTARx8uKWTdsBXhu4XpUTeZJnsevB60MY1lO7pk4z0prhmXlmP9Kf6EnIxj3FMVlQfMSFxyeP5VJA5W2rtOOexqo27nHPtViTjqN3t61XkyvvnnA6UANb5uSDjvUcsYDAg7znIyT6e2PWg5ZhwCOeCOfzpDlVOT8vSq1KRDcM6o77toYYPBzn865a6vglxl4VJAx5m0ZJz/8AXrpNUmVkVCSO+5T0rkHkM0+XywXOFX0P+RSjqVrYurMOGZgV6fL60VUEaeVIAOVIBxxRV2Eez3Vt9n1J2XLpv2jI5q9dTfaNipkFVwPlxn/Gr0ltHe6kBjCH3+meKZeae1nKUf51XOCDX0VzyjIjybpXb5mU4DY5X61qRsNwILYHGV7/AOf61z+rzFbhQgwMg5HGfrWo0yxwKdq5xyygflSKN3Wb1F0eZNnzAde4rjopAQeDn1A7068vZZnCkHYB9eKgtN0juMFR0wRSQFhpflzyMcZIp1vp0k03CkrjPHP0FPSxM8yoAcnuO9d1onhseWhK7mPbFKUlEdjGsdHDRguGUd/8g101jocMIzwc8gkVs2+lx28i7o2Q4yAcU6ZkhkP8JbgfTvXFKfMbpWIt6RtnONvT1qmm64upGzuHTJ5I7/lV3yxJkcE9QcVXt4xbTOOueTWMizNktxDIzEZyf4Tip4wRDlZMH+72p8sSzM4bOSMbgO/epUt1NuMnYgGPmxkmsmBJZuskckYJB6bhUU/+jxkNIFYLjIGM9qS3QwtuA3rx14/GkvF86FiVYjGB3pFILRUaMOMBu+AParsbbmweP9nFZVhiGFVLlFPGe/pWhHMrsrI+4EdfX3o1JG3NsDMxOduc7X5A/Cobm6S3jJGducEe+aszsdoG4sc5II6iqlxG7L5kScHjb37c9aktCPJKzboSFiYfNkcn3qUT+WclgSD8rYH5VVZpBH86kA88EY469OfSoLi4Yqy7NhA7HNBSQk1x5s4/h2cEVdW4KhcFceuPWsCV325SN2H94cjirlqzqvdWznC1NyrG7Hn947njgJ/j+eKZJI/nKWO5WB4wOOOKgsdQM3yTRfOAdv09Qc0kUpkm+fcFHXnP9aGyLFXWLjdIEU4bqGIBOev8qwdSuHmtTjbCyc/NGCH6/rWxdnMxZZFEg5AkP3u3GPSsXWpJLiEFyxYn5mqjWJy3iCV5ozuwMg9AQfY1g2+Pty/u/k6A4981p6lIJAervnBJOP61mWez7RHk79xA28+uK1WxbPQNIuovtQRj5Yxt5OSeOOK7S3wsKkN5gcde3evNLVS1y5ExTP8AEBgn2wfrXoWmyxy2isufmHGAAQfX865pGci+2JcrIFZcHGR93jr/AFrK1CYqpjRcqfbGB71rSEMuOgGQwAzntz+dZtxaCZiCW2Y6Dj8KkcbGfayMsgXcrBflHPXmtfcWdVAyMZ5PIrm/J8m8GBtTd68/SuhVsIMMoOOuc8UCkJIcsBghSR+VINu4YLD3Wo32lsq2HIw2D0FDNlgwyTx6DP0qrASHb8zBsgjgYxzTHkO75dqnuMH86cOm0ZyTncfSoFYIxJAI6HBpNAOvk+V2x14HOCfSuV1O3l+1J5cWR/EW5Oc9K6lmLNycNnK4HA+tZWrWSqPP3vvfHTO0Dv8AzqLGkXpYz/Miuo/KdCqrxukHRvpXM6zpD7XPlqJMctk4rpYdrRbQBISeBu4NOuLdlij3KqjBGAAevrTTsaHly3Etjdf6zZkj14568V6R4Z1r7db+XKyl+MEelcXq2nwzF/lYN16f4VT8O3z2MxVpD8g445+lb7q5EontDIHUYwM8etDKEPUj+VUtI1BLy2XLh27465rQZWZcgA468n9OKDIZtz2wtLHwcEcdfejdvYHDDnJ96VVx0OSTSYBtZmOOR3+XNPXarL/EB0PpTZQwwFGGHGKj3Mp2uQxx0PT/AOvUj1Ib4StE8aphn6e3ualtLRY4EV/mPX5eTmpYslclssB0wKl2hV5BA9+AKmMdblc2liW3j3Lzyc9z3x1rmPH2qR2WkyqkjA4P3eD07HPqa6VXaCPduX/a7fjXlnj6+e/up4Y2XYR94dR055/zxVsIq54zqtqL6VmDhGJLGN92RnqMgYqLR9L+x3iOzYKk4Gc8Z9a6tvDrKpyWdmznIIHtWDNYy2szk/K2OOuDjnjgVspaWNbHqmiwDVLNQLgSOq/xA1g+KPCrRwF+rEZKjOR9a0fh9cFoVVeOOc/ia7PWNLE1sqM7Mzj7mOnv/n0rmlLlYlvY+dW0VY7xuF3bsZAIPBzXb6Dex6fIGlZooRhdyjdz61PfaNFBeCKXBfbwScZ9s1DdWQ8sHewKsDhTnv39qty5kXyno1lqMF1ahIv3o/2lrprGIRwquz5WHIXj2rznw3OW2rjnPY16RC37oNszJwMdKySszCZPtH3iPnz1z196TGVOOPQ+pzTfu/e4bp16fjTGQvIN4yDztxWhBxnj7T/tEETvHuC5UgjHGf8AP5V5fd6aLe6ZwCD/AAckNXuWrWw1C1ZTDk/3T1rgNQ0EtIUcBeeCozgVMZNNm8bWPN76yaOVjI33hzySOnrVLc9uoWMkP/Ft6/U12t9oa8lf3uw4K4P9f6ViLpZjke4XO/BXPPTHStbjItG8SSWd2F8xSf7oHP416t4b8UR3sIUk5IyVHOOa8TmtV8zeqHAOMnpnmrGk67dWFyrLL5iqeRuxgelVa+xlJH0lbXCSEKOc9+tX2bOATgV514V8Yw6ht3bll42r1+vNdmtwW9MZ67v0pXM7F+Y7l45qs+WyCM0NKfLIz1qCTPXI981VyRGyu7qKYV+b0qST7hxyO3aolO2kArKO/JobPTpSFh0/pTJGJIOdvpxQBHIvTHSo+Oxp8kgK9Tn6VDuLbeMg9MUAO9xz2LUmDuBIZT0wcGkxyymk5AGSP60AO2/Ljr7GlZsLwo98dKTaGUEHkcj3oViuOx9qNSxGyVIGAaiZirEYyalbd8x5/CqzIeW6EVJAkzZ46j1qkAd2GGFIxzVgtuU8Eenaqzgq2Pf8azkUgUbucAEDtTPmVSM5IGR2pdp7cH2pjSDay46/hUjHFt2N3HP0qIsqEttUrmlLZzlWwDwCMg0xV3sMrwRUkEbKV7ZGfTmmKB/s9cccmhztw20AA9SSabuDZDDA7gf1oAkY7cFsMW6CqkmOwZxnPC5qUMNuFBI6VA+G52Ngn1oAd5gZQCDnsenejzPM4K4P3eDn8zSYzwy4XqPQURsWz8m1f/rUFI5zxVdNFGBlUbqS314rlLe4+f5xvyQev6fpXS+LvLMZJLH5SSCOmAeRj+tcXYqZLhvNkJj2DGOMNz/9atqaujV7G7eX0RXEgWMAAdAOaK528uGTgPkKfmZf6/iaK15GZn07FcfZriNmI6g/Wt7VrOSayF+FPldG24wTj65rk7qRVba2QWNb0euBdNFu+6VcZHIwK9p+R5mpzV7bm4nbarBV4yQM4q3BaeYOWYZwT6flUkmFkHyE7j2xmpZl+z28jgGJB04oAj1KGC3jCKn7wjHNQ6Tp7XE6ho2ZGwDjFVrFm1C42t843dc/yr0nRNFhjii3Y3N1/wA5rOUuUaVxug+FV8wSGIANzjAzXY2lhHApCLz65xU9rHDb2oC5JHGe1ObaM7mB47964pSbNYopzRkKc59+azLy3S624JOP8frW6VEg5AOfl5NZ00Ijl2lMJ0Zl/lU6lEEEaIq7ssccL1/nWZeReXIWyxyfUnH0rTkUx4yGz1GCOKrTWsk0xK/MvdR2rNlkEcck0K4dmX+7mrHzLjkgYABzz9Kkt4vs8Xlsu04weevvUMrGRSOmTx83OKzYE3kpKvIz6Rk/zpk2yO2bcy5z9wdqba/LHjPAP3u/61U1K6RYTI3I5AbHagpGReahHY78SgbhyuO/b6Vzlj4kVdTRA7N3zxTNeuUkDMGIQqDgkde/euV8PyNNqyt5flKrDLAfe960jEUtD2T7Us0fyspDDGVOCT6GpZJnjUKnVgSeeeOPWs6xYOU2gMByeMcVoXEYZSy7lUDcGOMfSsWNMrFS0LMSSzDpnt9KhjkVlkLFk74JHHFOt7iKaZA2c42k9BgDn9KJPKtbg7DvQ/wggk5H16c0kaoqtarE3mBWHGRyF/PnFZlvNtYqzMGYnHPT3Bq9czy3TMnyhU+92yPUCsmSFo5MKCFVflCkEHuepFSM6CwvEMbYZmbHAY84/OpZHEKgvI0e/wC6O3vnms7R1EkfLKCoyQDVDVNbiiR1cbm4CRsB69+eKLAbW+GRVf5ZfcY4qnqOmMLckAszHIz1pum3kX2Pe0Tc87Vxj3q1cMzWrugyids1Y0eb6vbrHM6M4Zup2j0qLQ9PLXSkkZxle3581dvrdZrlEVcsT+OO4qxp8FtG0dtbGRVjGHYKNpYn1zwMY/WtE9CmXP7PdmVZPkkBzxg/rXZaHJtslQffUY64PFc4kTbhGp5yBnoMZrpNJhEMIPGQSM56VgyGaLNtjyzFCR1DDJ9s03zNsbjG4nHJx/OoTuXkkY4/D3pw2rkBcbh9RUAZeqxpbIDu5JzzjqaXTWJjA8z5cZHt61PeqskJDc84Gcc1Uhb7LuHK9/nA4/8Ar0MrdF9huYA9B0zTVU7Rjnb+VIsm6MfOGJ7DBz+tN3Ltb5crjHHFWSSN94bl7d6YuWOAMDrxQpCsenqaYdzcr6c88UAK3ysGIGBnuKinj8xW2opY9cj9DTifmJABY46nFNGUPKn0OCDUDW5mR24t15wpHOxarXu9LTzFbe5A/d8fLx+taN5MisNwABHDLxVHUHC2bkqShGAT3461n1NkcrqFukmSRlzztHb/ADisKazjhuGI2qOPmUYJzW7MxXJO6TcuR6isa9YNGcDJJ6dTXRHYtm54b8QLb3AgDNk/89Og9a7+1kMyBgVPHJU/jXhnmNbvgOxx64HP/wCqvSfCHiD7VarG7ZcfL6YwAK01OaSaOz2ggnILDpTQoViGAFMVt2eD75PFL0XpntUiJNpO4j1/KmR2+7k7Qo6Ypy8knJUfpUhk+XGeCPTvS0AWPy4WOBgAcDHU0XQ84jB3N3HP88VX8zsqjgZxT1YRqWbgDruqQMjxBqjWdq0YbZkYAPp615oLdtSvjvl8xSR24/8Ar/Q1reNtTW8v/KjKnapYq3APA4JHbmofDMPmzRgxuqA9yD9ec1ndm6XKjfk8ORSQuuAzFfvKPT/Jrz/xNpItpnDpuAGAepwf89q9js4UjXeAyEZGSc49e/8AnNcj4w0b7UjO0eXwQWFJNjjK5y3w5ZYLmaFxiIMrAMMYzz+nT8a9XEMTR7CmU4Kqfp1NeQaHNHY6nFEMuoOSWHB5HfPrivYLF1uYY33ZBAGOg4NORD0dzhPFuiwtqHnBSG6hcdOazbbQTNG7D7xHrwK6nxZGZLpHwMsCOB0A7n9PypfD8aSeYHiBUjhgev1FSpGjlpc5vTdPFpIoBLMDncORXe28paFGIUnoWqrd6XbxwNtHDE5Jx+XWprXH2UKCxwSDx2q09TGWpZbCqQCvpwM4qF0MhTDABT64zSRqRll6egpzYbgZHPHOeasgHG9TyBjGOM/0rH1LSmnkhZduA2WHt69K2GU7QD0wQGzVWZtq4K7S2cdxWchxepzmq6CjBjGqordCPXHf9K5HWNF8mJ40yRGchsYz616js3W+cqewrmb7T/MMkbNjPfoKiMrM13PLLjTQVIWIN6MOua5+40tEYhioPcY6fnXrjaKJtrFAgRduFXOfeuf1Tw/ArnMe8DnhcdO/611RlbYGclpdw9jMCjMu7uewr1vw74gF+sTblDnAJOPSuAk0XdgxRtt6fKeQD6VqaLby27Rptbb0PYnHSom+plI9Ujk3Yz04pjthjg4U8c1UsZBNCgYknPPNCzMzAds4pKRmWmkK8buO1IuNoOCB1+Xt+lQNl8MF25/hyfzpWyNqhsY64qk2wJ9/A/iPqaZM27G4DFQiRjyOCD6cU2aQt2PPp2q7gNfCsOecfhSbjt5GPSmbRgZGfbtSb8fMmM1NwJV7gYA7Z/lSqvb7p/Kqxkc4+TAOR83WpPMHsfbNMCwq7UGF9j7ULjbk4z2pvPsv400jPJH61WpZLgGPjP1qpITt3Y6e/NS7jg9/XNVpPmPX86NSBm4gfhxzVZsZ3Hk1MWK5Oc9qjk+duRz2FYspETMwyV+7+WfWmr7KdtN3Nk/XipJFK4PI/GpBkPzOTjrTGJ5JGMDjFPb7o6gk8ZqGQtuA4wcE+lSSNZzgjGPQ4pqsW+ZhliccYokxuXA4A7jn86jZW2grkdyvoKlgOZvTgn+8OKi55y2SPQdaGVipJKjacqFJxn6UoaXhkVTzz64qiwkbjoEB9OQfbNMVAxGM5bDHbz/n0pt0XbcrfeHIXqcYzUVvJ/ozF2US56NjkZ9KncDk/Gm6R9rFY/m5HPI/KuUtbeOKbJZSuS2MYzmuk8Ss32jAj3k8gE/41z6KizBLiNw3VQw710wVlYu/QoXeyOYkgBMZx060U3V9uFJXAzge1FdS2IPpvWodtzGu3dtbOSOlLNMbi0MSqAQOFBAq7cMtw7OCx3cbcYFR6jHb2Nj5gb5sfn9K9Q8wxdKuxcSPHIcY5B6dDWtdSN9nCM3ynpXK6Tef6SJG+Xc3QDiuovJNtqzKMqec0AT6HbLGxcEsM8hRXRR3hhYBiwHTaDwBUHhLTTJapgZOMjjiptWtGhkAyATzXPJ3djRbHRabr4aMRAMygc7uBj29a1ft7iIMIyFxw24fyridNZxyCWA4NdI0gmjVd2B1OD0rnlEo2tPmFxBuyz4PNWdiHI4A7HPfjis/Sm24UZB7Y/rV4bn3fJkD3/nWbKK1wrLxjcTx1qFTHb4Mh8tuh/zmrMzlUdlxuPG4dvxrCllSWZkfcXzn2rNlou3E4mkUEKgxj7wNZHJc/Ns29QME1evLoRwAkfOB97ufxrHhk+0XXBwpbnaccZqANC1m3ZKEyADBXPTnnj1o1eRDZlUjZjznuP50232WczRR5cqT8xPqaW8uE2yhF+c8qwPuDRqXE8t1uNopXiCYDDPJ9x6+xqXwxosiSguxZc9B0/Q+1b39m/b7mSSWMsM4I7iug0vw+tjsYghiSfmrRSCRa0i2MarG5+Vfuksf51PqgbZ5fqD82fap+IY+Ondc1FNaG6Ktkt6Kz4rJiic/ZzhXciRXRTj5e3rSifzJmCDAJAKDHHfNOvl+yqwJ2qvGByeo/wDrVmnzo7pGDjLPtIzhh6nHbipRsa0ybVTJYP2PGMdKq3dnG0fmSICwBOB0zVqaVZlC7TtwVywqV4VbTyVyGXgMOPXFSBg28zxx/u1VmQ9/pzg1y10Lm51CTbHM6A5IReR7etdhysczP++ZQCWLE49aqR67HayG4gjkXYRgsAAD6ZrZWFsR28F3HZxkrsBbncnPbgntVye4Y27tlg+T+7PcY7Vc8P6w+uLKqiUSE5MfbP4f55qxfWqxyMibZbiQEnnlDjFJoFI4m4Y2rMC6tK/Bx1HNSeH7dxfAh8ZHBXgY9OtbX/CMyTMhdQAD1zwauWeg/YJkITK7ixORwT6UX0KbuWLexLKjElj6ZH+NadvFhRtZgW4PsaZIgZUwvIbOc+tSeXub5+meOelZ20MxWVui4PPUnFMeQ7R35wNpqSSUFsg4bp71AxOeBx69BSLEmLeW6LyzDHXP5iqDRmKElnMsnLc46+lX25XOMjGBiq9xGOoCouPvZ71LKQ2GYysWOSOOMDH0HNT7m4I+XjPXNVLWEFnY/KepLHGfyNW92+M4GDjGTihCYjZUlsjPP/6qNx6EYHtQVOSSuT2OaTJyc8r1z/SqEMb5t2d3ru7UwSBnyBk9TT1KspzkGo2ypI9+3SpZS7EdxGk4G7nac4rLvoy0BiYsD1y3PNaxfbGCyncO/GMe9Z1x++mI25XP3Onr71iaROUuYXWIOgXIP8IH+NZky+Sm3G/OSdy/r1rs9Q0lZFZ8bIzn0zXH3Cq0ZKNlFH3s9a2jI0WpzeoR/M7c5HAOev0puj6q1hJzvMueNvH654qXVGjmgIWMtuxhgcfhWF5gEzE56/Mq4OD7ZrUOVNHu3hfxBFq8O4lRIASfU1vKo24xg55y2RXh2i+IBpM0XlsxXGCNoB47da9R8N+IINXUfvMyMARjBLVL3OeUXE327EEDjIBNKI92RjHHQ047GyF49ecfpRH83zYGR0BNIkFh27nHLD+6c4rN1zUFtbOXanmyYJC5xWvKzLCMntyDziuG13Uku5DEi4YdWBHPuKUnYqKuzjEzfXqO3AY4G5T+VdToNq1rcIMYOTnjCjOeOvvUFjpbeYspHmL6jFdRY6Yu3c8bptAOD3rLc1kzU2vtJxw3Tjt/nNQ3S+ZayRgfKRlgcbcYqT+HPzFemNuOn49KZtZkO47SRxVPYyi7M8h1azmsb4iN1TDZxgkHnivSfDN0JdPhIbG4ZbgE/nXHeOtNBv0KKxV1w3PTFbngPaumuobDqcBeOO/Sh7Fy7jvFl15c0TiMru/jyDu9+DkVP4f+aISK2cjB3Efyql4ykMkiM8nlr3BwM9sf59aveGGH2RERCUJz06/QUlaw5bI2LqMSLgxqR13YwKijwqlQoAboQcc064VflHLHk/MP84NJu6FRt46Z6VcTJsVdu0gcDpSblkO1h7j0prfN0J2/zNRNndgcimzMnZuu1Vx06Z/lVa4BZSflxyMY5GacfnI+8RnsaY3ZGA8tuvrWbZa7lW383z2RxuTA4xgfh60XsZ2OAvyj2zUyr5KkAfOOee9FyyzoyklSwI57/lWdiubUxfs8rY2DI77hj8qSbQxLgjoBjoM9s1LYzNcs8ayNG8R2nKjB59611ZoeAd78ZzwK1QpMwv7Cjj6L8xH3cdP0qvDo7QykHap9810K5Vwyrk54yf0zUbW6ecZMbSeOKLE3IrS18tcM/wA3fH9agUPHJIw2qD93C81cjxCpY8qc596j4blAQOwY9KepI5Mt0zge1O5xtZsj0IqCbcvXAYdG6imWskjRLK20sw6fSqiwLDDb1HHb/OKrSLI33eDjuam+bcA/3c87cZ681UnkK7sfIe2403IAmdgpDAe/eo88FSpOR61A14s3Cr3+Y8847/Sore4ZZthIKnqD/SouBc3D+Fdhx1PWn4bnPtUckhaQgdR1xxS7sEnnHbmrTAn3Hbn+IcYxS+YV5OMdqhRz/C31Oaccr26VaLHNIWXO38etQSN8xAX14FP8wSZwKhZlVSAPb/61NkDdoz1Oe2Rmo3IBPY57Uj46dCe/amN82Dkj6HrWBSGbtrZzj0zTTngjGT13cZFIrF/lYEc9aXbhTgEdwf8A9dGoMY25W/u5PHtUbMm1yTjPXcaazSMpZgPl+7UaEs2AFINZEjJPuAZGajHy9Dleh3c5/SppGTzMHJSomUD5Y1LJgnOf8+1UwGGQKVyq5AyMetT7ix3Hfk4+93H4dqqSRvIzgRnaBnZnkcdCc1Nbs/l4dcYGcjB71JZFqEwijZ1j2N1LbR/T+VYEl80mWYEe/wCFdBqSg28iMm8sMA55/CuPkUWrOxEhHKjHOP8A61OO4GRq12JpFJwSOMkdee1YU0KRsxRfLJ5AUYA/Ktm+k8v5RujByFw3b/PrWNfhfJyW2MPTB7dK7YAZdxLKWK9fUEdKKqTKryNlmbnbj9aK3A+vFk8mNxkZP8Oc1mzzJPbvAobC8lev8615IZZI3CooA6tjisSFvLuZY367SePTNeseUc/JC8N1hiyqDgY4612uh2pvLVRKAR/h61i/ZY5pGeRiSBXV+G13W7IM47E1EtijrvCtvHHjGeBgCtDUtHivHkMw2EnAGM1Q0WYWJXeMDPFaU18JlK8Ak5BByPeuCTszZHLqFtd6gDcMA7RVyxuRIyo7HOf8/wA6NStmh/eHAGefb0zWdaXTR3XK98dae5R00d4beQBW2o3fuK37RjcRbiwfHUZx+dci0hmjzjC5/vc/5/Gt/RLwbWjcDBH3vr2rJgSatayzW7CPdnODtOPl+tUrOxhjQiQ5kzjd1br61t3Mm2F2wGGMDniubdxev5ixbMHIfPesupYmqEeW0Q+YZ4285H1/CueTfbybtpIGR171v3zyLCBGBj64x/jWNMjwqWVTkHJKn/PrQAsl04YEMM55wecCpIpl+RpByp/iYfyqk0ym4AwQT/EPxP8AKp7WMTKwkAYZxhup/wDrc1MjRbGna2iyvvVeCOG9+v8AjVlt4YjqvbnirSqEjTICrjOFbOarzyFssAgTP3d3T/OKgW4i72Zckovr60/zgG2Ebsgjk/rUKlhCo3hWJ5Cn9BUpjynAEYHUnv8A4VRBUuYfOUhQA7KFbB496ptovnsR0Ldwec/jV+QmNmbduPqzdKdaMWkckKy5znr/AJ5qUa3sir/Zyw43ThufuqvBqbULdY4CEXAK/eyR2q6kayMGO3PGPrUE7bkZZFZeOmeMflSsCZgpZ21w0qu+xgOCx6jr/Sq82j2tvIqibzo5TkBlHXsBVmSxZpt8SBuchsc+lSXMP2X52YMU6DsO/PHWmWXNN0+CxUiKRo5sHJTK7fxHeqc2ntaskyO0hXgbyWPNWLDKxqB1Iyec8n3q15zL/rQqj2INFyNRnmeZGhlbgDlhxSghwSfr2pyqG3YbIPQr0I9KRscgcCgV9RqsM8P83akGWIAP1OaZ5ZkU42g1HHJtyhUqR15zQMn3EEr94d8GmyqWYqDwO3T8KPvL93POc5qHlWJJ4PTjvUFIkyduRyuOx71CymRSCT04xyTUiqQhO0Y9aZtwTzyOMfnSYwRVWI7TsP0o3FsA4+Xv3oy209i3B5qMrgEEde9TsBK2GXaXxjkjNRn5vvZFNHzLwmxcev8ASlGQoPU+tWAjBvp7k0zlmYt3x1NLuK8c7TzjPFRM/OTxgjPNQUhzH9267c7j0ZsfrUHlD5i24H/Zb/DrUvzbSR0600thcjjPfjms3uMrXsn+jAYYr0bH3jmuPvIVl3HAABwFWuvmnkiwoBTd/wAtM81z+rSJJukRDvdRgg8Z70uptHY5G8sgkMiof4eAec45rlHswd7tFuLccjj6112psyK58hSzDByen0965zUN8MeNu3PA9PzrpRRjTFI0mZm3DoEVeevPNXPDviQWM8TKsyKMKPm7D2qOSNpoeAAc5P64rJZGW8WY9Y8gKPfv+lIfQ9q0fxiswh/en5/u7jXSya/BHsaV1HoCfavCNPvy6rG+d3cEcAe3NaGqeI2kAQyfNGMBupo1MuVM9l1LxMn2L927NJzkAdvr+dc9pdqNSuGcqVbOMEYFcJ4b1qe8lCfM2N3vn2r2Dw9a7bFJVQEv95f8/hUSTvqRfl0LlrYRwxlUXL53MelWWciM7ldx068/UflTWwvIBXHoafDI0kEiktt24XGOuRz+WadjN3GFmZQTlsdW4pD/AA8gOeh/pTmm3BwE3cZ443e+KrRtuVWUg8e2R/8AXpAYPimGSS33tgeWSd3GSD/PArB8K6gy3zlWPytygAw3X8a7HWlJsptybykZGPrx/WvN9PmFlqDsEw+8cjknJ6fTvQabxOq8Xxi4jicjcAd+zAOfz9Ku+FVS3tSYywDHcN+AR04/Oqt5dG4khTYdrL/eA5/rWppNu8dmBjPzZPsfSpiKT6FqSYyMOAecetNXG4cg896C27Jzj09PpScozNnJPFWiBOWYAtg+gPFNO5Sy7vwz0o+824qN3c+lIxViTzzyc0dSBApZsHr09qdL8sZzzk/Xmo2+WQEgY/SmSMykDGV6nBqZFku/5GyN3I4Bx+NQSZVDhAec5PPbtUasWc9ypxtB5qVpBtJwysBgkY/TmswMHTWkS8diGZCwJYdB7/nW+zkqg/M45+lZVrsF68eHO7/ZHrnnnFaW4sw+XOOOMVpEJbiNIOVx/wB9c0z7rAggcc57UBf4eiseARml2jouBnuQM1ookCYPOTzn0pPvEc5xT9oUZANRDO30x/FSsAk22ZcMB6YpqxrGduMZ6e1SMflJAGc5pnPUrg+5pJdQFZPl3jr68Vm6gzNG3LJ6A1os22MsFO7oOwNV2UyqTwq9sDNOQ1uczHMzBlLbgTkYGT24qN7oSSHH3kJ9yPapVjWa+bKPGUfGcDDD8DWjNZiYIfKXzRyXx/n1rMciDT5XYEg5X/PFaPTt7mo44VikXAGCMEjr1pzY6c4xnGBVakj9/ttNKGPOMMOu7NRq3zcqCval4+bd0PQCrRY6RTj+dRZKrhRlfTNOxhgd2PXBzTGxz12+uKcmQJNllOA2R69MVEOduRgrwM4pzEmQBBwfbJqG6fy8fLz34rMpDLh8Sgg8989hTjOJIztbJB4brVWbc27Ksy56r+XqKhVzCka4bBONuMetSwZakYAEqc98sBmqzNtycFWPTIpfNIjZQCG6YyKav+sXjdz/AE60rEjNu5egUkknp/jTG3qqhWyvXg9D1qSSIOxZ+MY24OM/5xUaqVBCkxj0AGTSZYyS4bzkbeQ+Tn346VIrAcbSCOgYD/Go2G5mGCCOR260+FT5ZUAjYOcmhICPUml+z5Z2TZ1CEDHp9a5m6ZDCxRmH8W3qRx0rd1CdWUs5cuThgvcHgfSsC8XbaSzEMpxt9zn1/GkUjhdYuQkwVS2GPHt61Xubh2hzINxHGcYp986/bPnDbQMZPbPOAM+tR3qb0XYeSP4+D+VelFaCfkYbyFgGClz6cf40U+aEvxFlmXA4+nNFWZ6n2hJO7QkkbA2ehrBtLPfLLIe+QuR2rRjfzItoX5j8zEmqkkws9xbG0HnGOleseaZF6/2WdWR8qQc8Z6V3fh1o5LSGUKu44HDVwX2lNQkYCJY1JOTk5rt/C7IsZR12gY74FZS2LR0bNGeiqMfeUGptPuo/MKOygE/Krdv88VmrfIrOuzeSRlv4f/r9qghvIzeLkLvzxnrXI0bI6PVFiuI4zhIyOdpYEt71yF1CI7gtnDEcng9B2rsXtjNArMu4IB14rk9WxGpZTg56j61ERmhps26EKf4wO/51qW90bd+WCqMgN+NcfpuqMZDEUKg9TkYFdHDGZ5kO0vgcjtQBvw3nmZXaJAM4ySOPX37Vn3VxHFI4CBnHTLH+dLG+z5YRswcDBx+FZuoMPMbzTICT3xj8+tYstFkSSTM7K+4MuPLzmsibPnYfcrdNobPA71rWJC2+7GNoA/HFZlvZveai2Rjd827t+FSV6lAswDZQIVPGTluvB6ehq9Z3DIArDPTDHFTahapZtkkYxnk1jtqbC4dVj3IpHB6UmWdfAzzQ44CgcbTwP8inDczAADJ6DpzWNpMhkUMo2qc9xgVuR7t2/A3+3PPTOazJY/AX5gSVxjaTkU2Ztyqd2BnnafemsWCkDqfenGN1GQAGx29Kogq3EPnR43jeGyFH9ams1MW5doGOMjoaXASTg5U8/wD1jQFLSBwwVV6gA+lJDvpYmZmj3MSOhx71BJuv5BDuCIoyDk4Ap0y+dIrt8vlgs3P+c8UoZFtxNnbvG1c+nriky0NkCQ2xhVUE3Tf3I9QfeuVuU86ZyVVX5GWIyfcmty4mEeW3K6+vTHFZ0O6Sf5EV2znkZzQaE9nHMigAjGMcAnn8qtqzNJICAEwuCD1OPT65pyyM/wAzIFwOeSAB9Kbtxnpjtz1/SoII1lEb7SAFPelkkJ5XAJ4ODSDLZJH5HOKbgNnjjpwPStdQHtyASeO+DTV3dhgHnrS7Sy7cdyc0wZ29MHrSYDmbdjJ/+tRxuIzknkUm7IywyPfFJt6EMKhljeCwGVDNx6HNG05OflzxTlY9iQx7qajf5mBOfcknAqWBHOreYWywyKVcyYLZPYUs7Hblef6VSa8KyLnCD1JOKhl2Lh+XAGBj3py45/lmmbSq/dwfqRTXz8r9B075P6UwEkz83v0BJxSOw35AwKXcWb5RkY6kcj8aaeFxnB6e9ADCwXOSTu6ck0KQpwxHpzR0YZ4yMikViCc46455/pUyAz7pZfP3rzGBz9fasXULg3LSBsPgcYPIrpdrMx2orMRxliBWZPYxSSZ8hWfrkqRUGsXocvcRo9r5jLmVegYn+lc5f2w2q7BndzhYw368134sY2vCxVvLX36e1Zl1pcSqQIt4J2kkZyPyrWMkWcTNp67X2DkADKngdKzP7LZZnkVeANxVunHXrXfyaX5NvsjBwQCY8cZHtVb+yBNblwgPOCM4AHftRzDucTLpkkcYfYR6kHOOKxbyGVmGUYPjgEjOfwr0ldM+8hZdvQcjBHtWbcaDsmRlj3OWwfpj/wDVWilYRneC42tLmNgyqxOeOh969w0l/wDiXxnGCRnIPua8hsbP7LfbgfmXqo4wPpXqOh3Ra32Fdoxj7x+lTLcwmagkdmBIxjp2zT45HVSu0CP1zzSZ4znjPQmmq2ODgFemSaLmAob92Tu7Y25/rmom37V/d/d4ZgQc5p02FxgH8O9QZCNuYbW6Ak84qSkJc7pYnTGHI4b0rh9QtRFeGdQqoPlZiRnOccV2+WXG3JI/XpXP+JLFlSSTG5c7glGppGxVmYSLGu4uoIAIOPf+tdDZxtFbrGCzDbnLMMn/AOv/AIVwVvqqWtvnc6spwFU8fiT9a7fRbr7ZZoWI6biQfb/61JCle5b2kbfmYDOTwKG/1hXG1enalkX055/Oo1yuBvyw79aZI1CUyASPTPNIMryACcfSjeWbp3yc0m78jn2oAay+Zglie/ynApDI44yRn1p0knytuyO1QfQ4PvzUyAjXdDMxGMkfxc1PJJnGNwOM0xV6HdtPfNJxyVA5/i9albgQW8e65Yg4Iy36VZXLKvGPU5xTFO0DsAc9qG+bgY3dweK1iQL24/Khfc/rTd2O4z9aFCncfu59T1rUBzKW7k81E2dx5z9an2lsgfWo5Rt69R1FAEe4YPT+lLtyuOBSbQy4I6n7tI+OntQA1+SeeegINNwFjODyT+FDjoF/76FQSttxk/Mp7ms5AUVt/LuWkODx93FW2YtHwPLx9KTHzdcZOM01vvcjcBxyc1FgI/MLMVPGPzoztJ4Y9zyMCm/ewdu0Y5xjNHCYUDjvk0ICTdzz074xxS9QT/Wo+zE9qNo4+XPHTPStEWGOhzn2xTGx25JHG5adNg4456g56UzB2kZwQOBgZqWyCNZVjwhb8RUVwTwyjIJwelRNKYWOMEd/lqPz337SpYt0Pb8qWpbViWbd/C2F64qKZkGHaQk4444P41MwSK3LjcBnGMf/AF6rNt81ZCm4gevB46VJBUk1BeE+4nY4Gfzqx5h2jYxz1zn+VZmrRgzxOiEoDn5QDjPBx+Zq3DGPJUcn+Y54oLJZGYxj94Co4pFLKBnAZjhfT3pGysZVh8uefQ+5qAMZFV2O0A8A/iM1LAnkbbk8x54JJ4PPbmnx4C7Opz65z9c1GJB5b7l3HO4BsYpY4xIV+VQc5x0BOO1GoGRqUrQyOgtzcN0C5XA575I7VzuuT+XZnd+7BHK9O/1ro9UYxM0jFix/hOOa47xBeRzWzCXdI+CBgDPrmtIRuBx00zec7HoRznpmomxltx2R7c8fX/61KzJHM6yIScbg2OD+v4VXZkmblGZFxgM2P616BNydvLmPykGM9PlziiiMRMynYQcYOP60UDR9arGscW4uFY8hc9fxqpcW5uo2UDfhcnGKjS8W4PkEbtuPyq5bDyVHUNjacmvWPNMrTrDyZmwmAp6kdefWuqt5FjQ/u9rDgEd+elVFhTzo3Y8jvnpmtCVljt8D7y9SeKwluaREjvFbcxXyxjOPXvTLNhNfFmAEefl45/yazbi+BUERkt+fB7GrunqjTo86kg4wqnpWZod3A0f2NcyHpgLngVga1ZDazKPlJxjGPT/P4VehmaUoioMdBk5x9amu4zdW7KImCnqc5zXNswOLs3+zy428Dviuo0+7XzMBQdwwAvpXO61CbGZgq5UYBbOe+MU7Sb2aPa7Yz0AzVPYDsFj3EqU2jqc+1RXVrutR5a9DgLz70tlffaF+Z2IAH8uma1I4x9lckMML931rnbsWjllkdQ68Kp6YOfc/0rKbVjpmqGQEscclmBH+ev51s3VuvmO/MeCMcnken+fSua11E8x3RQoC8daSepskmGpa59qDSOQSpyOPfpWfDfKI2cAmVsAFeTxWNe3nkw4wp3dSO1Z1vdyLICv3h2Zv/rVYWPS9Cu4l8xpJtvOQpB6fXFdNHfx7Rhss/ZSTn0rgdFulYeXPtTKg5Le3Sul02687ylX/AJZjHUgn9K55bhY6OPbIpYqUbJ/nxTmULGrbiDnnB5qG3kk8sA7V+UYCnpSup2/e5XOO5qjEbNIFXLEBz0yaLdWm4RirE9jUEjeayocF+MFuSPcULN9nVkdVkfHR84FJFWsXlO5gpZMLwc8/nUN5dbpPlZfLXgc8YqvY3Ae13ZH58DJ4Ge/WsbVNXNhp+yWI7h0YHt2/z7UmWtyrqWsFfNIYYUklevA71n6XrUeo6iTENhQYZs8k/SucvtWF3eSONo3jBX1HXmtXw3a/vmkKrs7bevXqTStoWdwszJMsMiqwYbslj0Ht+NSzY2kkDqMHn0FZMkx8xTgswGP881pLcQtDFg43L155I4xUJ9xOIu3dnkDFI7ZwCR78UPJt4xg9BuGKZwCCQGPXbWiFYRsNtHPPPBpysB0OTTQrKfmO4Z6c02TtwM0MaJmY7tvDDrnvTFx1Jzn0pG4OSDTcluFFAx6t+APfFJKpkXJKjHQNTXHJBPvRJkLzzUARzJujTCqx3c4OKrNEvnLGy4HYrmrfOBg49hUcijbu7jqcGs2WK24N90hfU1BLMVAVQSfpUnmBosEc57VXaQrlOSh4PNSxomWQ7mB42/hQJGHUjGep6moLibyUJAG3dgbc5FSqwmV26Fh94U4iBcGMH+HHHFMdhu5OQedvcUbmX5c7tvXFLu27h90EZxVCQocqmM49TTEwJAzAOpznPahcrjccH6Zpyjax+YnnNFrjvYYLdJFYEA57ep9qpSWyBcKh49jxWoWLZO7Iz3PFMmUSYJGD1Bx6VPKNSMa601DGsr/MMYIUEN/Kq9vbQqknlkH+Ex+mO36VtXqyTKSSpY9Q3Q/nVa2hKsCNqYOS3Qnmkyr6GR/Y+7JYFCe4B4HtkVebRhtyAy8cEjk+lbEcaNcByfl9O/Pep5fvJzkZyD1xTJ5mcbq2kqs5l2gSMoJ2n8enrTtLvWtZVXeG7Hdxiuj1bElv5jKoPZgp5yPYGuTVRHcSNhSVO0hR0461LK0Z2kNwGi3IFx04PfHWmFt3JyhHvWXpF1I9ug2bgcHjrWizH5iMD2zz/KrRjbUXeWPUAfjRtVipYfN25BNNWM9dxP1/PtT9obGRu2ng46HGKZLGs23aQTjHOOf/ANVVdQxDau7nKY69atS7lYZ7cHj1qDUG8+zZDkkLjb3PvijUaPNtRhRJG2hdrMTtXOD6Gun8KyFoU+cjaezcf/qrD1PTTF5sucRqSdvfj2/r7Vo+EQqyIdmA2M9z+NPdFSuddcZ+U4IbHINQ5CxqcZJ7A4xzUju0jM23OT6VGIwcfw+/NPoIN5wefrnmo2kHIJCnI5Jxml+6R91l7+1Kyll3DBI5pgNbd5bA4x1zn0qrG/znnGPap2cKGIVgOpxUYX5snHNQApwyjJJ5puQpOMZxyM0bRjB24603cP4h24wKSAecqo7g+9MyeMkc0MWCkZyOuBTe/YA9q1QAwyBjjn1qSNemTn0FMUHnOB+NPVfarRBKo3MAeOPXFRTNvbA49ak+hqCQ/N15z0zQwE24Gc59aXAx05PfFNRsLyOM9KczFj/DxyDSAikUbRkgZ7ZqttPPOee9TN8zA4xxwM//AF6iZyvQbT3biokBEzBWxhj64OKSRWCgrknvVCzumkmZW+bPAFXmJXJByR19KgBjY7de+TmgN19P71G7bllUN680jFdoAHK+/tQArdxjjt0NIuB7j6UdMdcD34prH5jyeDjrVIpDGwWIGD680jY3emDSsu05zkk44pGY8gccYIzUi6lSZQxcgFR/OqrANMqh2UL/AHR1960NpbKPgLjIPU/jVW2hKSSEhevQcY+lKxbeg5l2YXLbQOcnP61G8aNg5wW69/apjktwvQfNu6/Sq1xu3AKMn/aIoZKIbqEAAK5QjpyB36Un3Y1ZCSvvjnHf/PpUXL4ymVHIyQKc27rlQucDacUhhzJyACmMknHpnFJG7LHtKq2T/EAcf5xTWd3JZj8x4x69qVl3EE5WQDtj+lSwHiM7QVx78j+VEbCPgDb6EgZz7VCu/e4Jx6gn0/8ArVXvrpoW+UhXx2/z9KQWuQ61+8BBwp24X9a4fWowrMm0H5cbhx7Zrr57ppM5BbA+YA8/Xg1yeqlVZy2CxGOuAAPrW9MeyODvnCzFSeegOTRCwc8E7gM7s8moNUuFS+dlVnCHHy+vTFEKLGybRsB5G5q77aGepbti4kKqmNvuKKt2+xVDKrOT+Z9+PxopDPq7SdN/ePKExn2xmqmragLV1UhA+T905xWi2oCCywGwSDyvauQhhea8lmO5tx6k5wPWvVZ5x1tnCZlSWTbyOmfatK6b92AAzcckiqGlyIdMeJFVpFwcg5J/Cp4bl3dIyBt3ZOcgAAHvWEtzVD4bMBQ8kfzbeAf60kNynmc4GPzrQuJkEOMKiqv3iax7i4jWRSwVguQPfNQWdJYXiyN1Ax6fX1rpVLNa4D5jbJKkf/W/ziuAsb7yFUqFwef8iuu03UDJb7AcexIrnluNnNeJoyCX5OP4cCuet7547sRleCOPauy1tBtKuAc9B1NcfJ/oskpKjdnnd2oLW1js9BmTeqsFGepXmupTymj43FgOpHPvXk+natIk0b7vlGQecdSD/Su/0/VDNHGCMgfxZ5+tY1F1EhmoW8bzOwGGx1/lXGa8yMrKxZhye/5V3d5CrK0rMQ2CQo6VwWqt5lwAOQDk46VnE2RzN/a/u327uOR6En1rn5FMc6MWycZ47cd67yTTztO5eXGQOelctqOn7mlKjaicEnrW+pRDZeIDHIIx95hgnOcevau/8N6kbhimGCFMhh6+n+fSvKFcxyKEwvbdgDI/yK7Hw5q3kzLFvB7DAIrOUUJnr1sFkhVw24hcE85FSfMrDLMQw9M4rO0O6N1D95SuMbdvJ/HGa0nDRnGV/wB0Dtj/AOvWepgUbhSrRt0Zc7QBx61XkuBI00IZUuJOUPzHkYzn0rRYgZPKjntzWXdPsViSoPRc9Tn0/U1Jpa5PeTPapBFFGjqo2sWz2ri9dujJC+P3hA71p3lwbOFNsnyZ4OCSc+//ANasibFxv242nt3qtC46HGxRs1wzKhyOBg4rvtBhaKFWH7wdvf8AzmsWDS7mOZJCoUMR1Xt6dTXW6fZNNGUdtiEYJ5zj86iTLZcZ1hZlO1h69f6VXl+Unc2GPG3B6VJcSD7YId2WYBgSMr/nj9aif51ZnfIU7eByO9YF9C1HMJPlGF2cZKdfepc7T97n8etUYrjaMANGM4+8TVqHHlje3P8AKtkzNj2bc2ep9uO1AUg+vfnNNZm7fL0A4p2Tu44YjJzVCHseP7vfjqaZ91srznv6U98jaDgcc01SVUYPGf4aAGtJv5B78noacMbeenek3Bm+bt14oZwvKn/61QA0qNxIOCOMZNNmJMeCeGPTFI2dy5DcnJbHT60PjaT97PQ0mBX+zjJJwPRvQU9YfmLBj9DUq4HQ5Hf/ABpFZnzuwee3FRZF3K00bM2DgIvU881II1Ee1cDv0p+SzMGORnnio9xbIyD3FCsA1cYJbqeCelKz7cKxzkYPFDEK+Mc/pTFU7QvHvn9KZAcbjktu96XjnH8PGcdaQE7WwdpPTrTly3XIA461YAVAYjOPoOtMDMvUDA6HPWn7SVOOD7Cl2leckj6UADNuwSMgk554psaLGoUNg+rLnAo/n2xTl3hWznDdsVmwHLho+g3KOOOc/wBaiWbYpMkioM4zzT9+cbTg/ShQfMPOSf8AZzR6ARXhZrYBdqqoIC4PfvXP3EDIXuIV3I42up/n+ldMWzFIW5xz0rPk/d7unl4/i5zWZpEzdHkZJgsicdVI6DjpW+8iyLkhg3Q4yAfwNYdnuW6wpwh67s4/StvzCuwlQ5XoSCR79OapMlqwkY27mG7HUcd6XhsqcDnnFCszqw24OOeeo9eg9KiLkHLE8nr1/lVkj58M2BwRjBP0qu24KHQg9gD61J5jthGOAF9qiZWVeBg9dx9aliiYOrLuik3P8+OMHqfaqnhdkk3BlZJUOPm43e9P8QM0kJMiYZOffnvWd4bk/wBNLbsE8Z556f0qomkkduxCtjzBk87RxStINq87RikUyBQDsBznOMVFIzI253UL16HtVkDd23o5XNKwDKBux05JNI3zZweDyARz+dJx/eCj1xSRA1uOQ2T71GxHU80SMUzjGPShiSBhQtSWJ6AEDn161D53LDauQMj5uTUzKNoPy8c1AsfmbvkUH86WoEg4+YjAx060jIDnB2k9cUnbjHpRt7Z71ogHJnPDHPtUm4den04qvuK5brjvTvM4z3x0FWSyXjGAeB3qJ8bl4zSfTk9aDndkdMevNBQ35lXAApGwzZbnI+72p/Y54GOKibceF6e9BA9WHPbHU1UkUtluoY9M9OlTliflOMegqIMWx39KlgVo7NYJGccMeKcc7s9D9adJ82e/1NIB3z7VPQA5weM5qPhc5ORzxmpG7/WmSfKD1P8AKpAapXdjAB6Uu0dOuOBz0pD8vpuP60MoQ8cH/PFWUhuSzEt19cU2Zg2MDnsadn04BPvUbdenI46/rQMase5c9SRSN6gZz+H4VICVznac+lRthunBpWJZC/zMOo/HrxVZlKqSRk87e/erezoDjPpmoXVd+T8uO2ahgij5TLtK/Mp75prRt5eCA69iO1OkRmbarD5fm+8QQMjn9aR8MM8hjxgUiiLjOGI684FISwBVj3z16U9dv3sMOe/r+FMmMsiAjbjOD71LAEzhmZuMA4/yKztY/wBKmVizE9PvHHSr8is0ivgE9CQePyqrLCv2oIeR0wRxSW40U/srLCyhi20etcZrVw1m7DLbiCeTn/PWvQZmjs1y8a7f7u7p715h4slPnF8qVA5Kjt6fyrop7jWqORZ45bpyEwG55HU+vSlktyzKQ7ADkdeenaqd1N/pUeA3ABGOnJ6VprGq28hUfMgBBJzmvQMC7byRtbrwuWGeeo5+ntRWba3URZw+BGvGT60VBqfXbKZIXyPMQ9FB46VnTTxQr5aJl274xx6frVnR7xVDxspc9hTtUs9zLNHtBbKiPPK8d69NnmFrRwYZI2GNuMEehrVZk+1NgjYRkH19qfppghhiLRIdqDsA35jmqc8nmSMI1wD7msZG62FvLlVhdcA7uAARWR5vmMiqq47lutXJl8xRuUA9CetV22rg8HucYz9BWQy9Bnh2RVYf3W64rZsp8MoJwCcghuDWHayxsE3/ADDoNwOfrW1Yx/vB6D8sVnIsvX8+2PeRuI6muF16+aSbylTOfmJ3YH513erRstru+Xb1XDDn8OtcZ9ha7uCcqBnJ96zLiRW8L26hwoz05zxWxZ681qsSNyc9RWHNqKxy+WCSVzn6VVvZvJAGcKSMkHGKllo9Ytbv+0LPBnVzjAz6Vz81uFuGKqvltyQRXP8Ah7xBtYxFSu4/dzwePWuguroSBHjKgsvC5zj61j1KSGXC/aI8sCSo27RjHrmuL1iMtLIhDR/7O3rj1rrXmOzb8oP+zWLdafu5yF3Etlvaq5ilscqtkGZ1K7erZb1ojaS3YmNdrLg7c9K0Lq4kWQH5NuMkYx0P/wBes1Zitwzvt+cY+v8An+tUiTv/AAdrWJSnzPkbS56Cu8WbdH5gAZe5bj8q8m8M3ywzDblOeT26fWvQNH1KSZQxkUnOCoGAPpUS3M7GvcMrIQCqemBg1k64yfZUYSKfLJyB61rzRvJnLDoWyAO5rmPFHmpGVULg8Mcf4VARWpzDar50ojDKhPzGrOjyRXFwCBlScmuX1ZpvtiypxE42fKOgx3ra0a4SML8yhScAM3WlLyOnoddcWMZZUBBhxnkZyKtWKsiqybCG478cfSoY/nwBjp1J6j61pWkbrDsI2H+HJ68VjchlSa3ijVXbbw3pjnP+BqvqFy0QIEYy3y9Bx64q/dW6+bghvLU54APJqhqkp3oXAVcYXA74xzSehUdypEw8hQcgYyBweP6Vo2qlYxkbT15rOttyt8paRSp4C447981qxneoIOfU5IIqoCkKMLtOMf7J9aQLn5iv44pWZmUcflTFG3JIxkZrYgfkNzu4pAx3HrzUnBXsMVEzEDIOB16UAGepAye2aNo5XueuKarHDHdSMccjHzc+lQAqsGxx8v8AKjC8BeRnuOlJyI+uPqKFbH3Tt5oARgF+8wHtTUG5vQjtmkfO3oSc+tIW6Etg9ckVLQEfm/eXCkE8r3xUUzBV+UYGeOmaZJGrSjJIYHrU8qnyyC2V9eP5VkiyBrzaAuQx9OpqV+MfL96qaWxWUFjnOME9quEllwVz35q0KQK24jnBbkU9RjIPSo1zjA5xzkU5fmyc8Y+9itCSVdobd82cYxnj+dMJIbodvvwKFQjAJ3Zpdxxy2Qe2KADhh/jTTjrnNGwbgT1pNrccZxUAPKlYwwIOegz0pC5Xjv2pvzdOB/SmNzgbsE+1AD/MKqRng8fWq0yOuQxyh5xjgVOq7sZYKP8AdqvdbnQk9B/D7VEi0RRCOOVcBWUjGF9eaufd9Tjv6VWt1aNV+YMGGeKmXfIzd1HfrUikNmuAGLY6HG0UschaPkjrzxwKSaJmRsPhT0GBxVOa4kXBd8r0qkFizKxkAJ6j+ICldiYSQ+444APB/SmKVIwNxDAH1o2sVC7MkdOKpiRzPiSF5IZpBIkbt/fBIrA8PajHHdeXlTKBg8nrW14slZIXE3zZXhe2K8/0W93ayX+4Ac4B9BRFaGk9j2fcX2/NhiOOtK0gVRk+w4qrpd0lxaqyOJG9gasSKzMWA/CrZkL95c55z60wrt+91znHakfO0gDGTSc9Tk1JLGsfm3HHp94DP4UnK99vsRRt2tyeT3zSdfT6UFBxyoGT6d6h2vHIcMrY6Y7VLuYKPU9KZJu29ufzFACSNuX3HXmmqAvvk0uP9okDgZ/l0pGHf8PrVIBVwhzuoH3uwGM5JpvO76Ui85wen5UwD7vIO4dqdtHUY4HSm5O45OR6Uok+XHTjFO4C/wD6+lIxByAcjPcUzdknBxx6UucYOKQETMFbAxnOPSouAvJ56CnyAGTdjtjGe1Iwzj/OBVkDGznJOajYfNnHTirDL8p+Yc/X/CoGz68dcHrQAhboSOT0/wAabn5m56D1o7DcaTcN3o1Z2ARu5z0PfrTZGwGJ+bmhsn+Lj2pnLZGQvPpUgMjkPI6j3NSSEbvlPbnIIqPaSxAK4zjmnbTngg4HSrLBW+U+3vikYhVHOTnj0oVd24YOM5BB60m3c2Ac888dvWrIGTSBn242nO7riqczbiecgdKnuPvHjp0qPy+7jB7msmWVVT5XI4JPr24pkkjtJxhWXipZpNrAdCe9QSEbRkYyedo/+tUCY2QtIFDAED+LPvTd65bGeQAw9fcU5m/dnPyk8fWkZTIWcDJbjO3t/wDqpMkbMg28t8ueOOtVZFRmkZhlv9kkfT2qyR8pXOSf8c46elJcQgw8dh2PNKO5Zg6lqAkYIwDLt+9+nNebeKLxfNlXoP7p/Lmu017dHMfl2erEnj8K8315hNcSNswc4IGefSuqmtSuhi6gwVo2xt6Nzx0rSs7/AO12pZeAMjacACsvVI3a33KqmNh0zk9MHr/hWZp908YCGUjcMbick/4c139DA6aG1S6RiVKnOMDr9elFGi3AgUhvmz1bOeaKzZqfUunyn7UQcEjgFT078VsR5kuEZgSBx159653R5hJJvcbD3Hf8qm/tVo53ABPGAcHFekeedbJItuyow4xxg9KSCMQxttZmz19ax9PkNwoklYsGGBjmtmC8WPACcj+90+tc/U0RBciRiAQcAYxjHXvVZk+U5XaPTFWZJVuGJbnjIGf8KJCn2ds8EVAyjYyA3CHb959vJ46V1tpKrbFwpwR75rkI26ALj04rSsbxzsI+XB+8B/SplFlI664hVoWJ5xXOaxKYoWWIZPfb1FbsOqBoedrOvXI74rEv/JvJC4QK+Qd3I/D3rnu0zVHDRn7PdPLKd5zgbuvrV26JurcBvbBXjHvWldaWrHKja/QkmsCa6NvMY2YuF9MfpValobZ3JspgTzzwx6iu80m/jvLVSAr8Dd3wfWvO53PmZCgK3PPX6nmtHw/4iNnM0Zj2nsxqJRDqd18oY4VSM5yM8AdvxqpqkguLfH3HAwpbv/kVDBqSXA3FlznkjvT5pop7VsnBAJHHvisWaLY4/VPl3c/MeOnX1/lXPTSJGQwyqZ9+tdHrLxs7E/MF6jtn1rm7zc2WiVFjxjJJLVrFi5TU0vWDHMo+UEH5unNdzp2sLZsXzu5AC5zz/n+VeSwzLC4wcsOe/X/Jro9N1GSW3Ri3zLwePypyVyFHU9s03Ul1KHIBA7Y+lVdetfPj+916Lx3rB8D3yTW0nmMqHJX52A/GumEqXAJjfevQhW44rmloC+I8w15DabQq7S7Y561lWdztm3Mm4gg/XH/6q9A8R2Int5CwLEZ4I/WvObyJo9jsCeeOKqLubHpPh2Rb22QuvLe36YrpPMZYUyOVBXbiuG8HXqxxgblY44Uc5rtbWUyQbuvO04PP4+lZNWZmxsjbmy+cnoNuPrUF0VkhVflDZJy30PerLMFXZncG+lUrqETMxYZi6bR2xSY47mDbzSfavMVGVDgbT0XpXQ264gTJxxnFZKqJJnQ/cQ/KBnn681qQMfJG4H3XGeaIDluTjjB655IXFRviMn09hS5G0YPJOcL/AFqNssxGWT3xmtjEeQJO2PelwMADk+lDAbifu5PSopHxwBnB60APVj1BBHsKavAz91D7YFKzbl7DnhgKjX5u2RUFIUjcu3OPrTdv93j9KVsKeuT1601ssvp9KBh6jv6ZzTWVRnJXIOM4zilZgq4Ug03AGc9T2HY0mBFIpbIJUKP71J5YeHH90YA9jiplZ+in5hznYP60xU/56YP5VDLRmSqdzKS3oNxNWBcSCNMhiQBk7azL+QQ3D5Yrg8Y5NSWty00Pl+Y7rjkcf5zSGzVA+UZO09/ephjC9/aq0eNm0HpwN1SwuSoJH61rEzJMdQD0/CkjUquC2W6E470M275sdelKvzfX0oARvvZzjB6UBtv3s0w4bBweO3ancEc9evFJgRL8spG8knsaey89eO/ApdvygjrSMw+769eKkBuF7Hj6VFcvIqrt5554qRsquTwCKJM+Xnlu4xUstEFu7Mv3dp75Bqwx2xklgoA7mqceY5WJYnn6fhVk5ZG6MpHAHWoE9wDLJGdvXHpWVqNwyyR7hwrgn5cZFaWWWPZn7x79eM/41R1S1eRQNhYDkFemfrQVEnSfnAKHI4MYIH605sqSwO8jg4B6cVkpIyttYmMddzYz/OtL+0INyvuyQR2BqricdTmfHKu1mzFl2lSFIXnGa8qtrnGocgMEUIPfk85r1XxVdG7hKBc7wwKtgdOhznivHLq5NvdFsbPQ9SK0po16HsPhbVv3ITaG3KBtGTiuhW85Knax9RwK8v8ACurNH951bAHzDrn0FdQ12bna6ybMjO0npxxmlZp2MrK51XmRzH92cs38PT/PSnn72GGBnPSuatLya2k8vGGB3ZOG/l1roLeQzW6yO/PbC9aNTNqw7qxPbPbNMkbGAPryM55qSQbcBjz6GmtksuQOeB2zQMj5ZeOh/u00uXULwSpxzTmjKsOMY6dqGYeWOB9aAGdvlGMjPems528n69DRjaSMjC9c0nU49uKAD5ipB4GKQNu2g/LSbfvBjjjvSbt3Pbr3qwH7sY47+lMJHrxTQ20c85/woOSw4wOlAASFwfm9iD1p27p/Wmbhzg5YegNOIGCQcDPXmgOhBIf3o4B9aN2G9ePwFNyOSDkk9TT8jdgHnOelUiBrMdx3MuB04pki7uAQO5px5YnvTGXzMjOOPvUMBrEtUZzuHf8AAU52P1P0/rTHHz+5qQEbHyncM/TpQ3y56kenemtnqcYHNN8wbVI5B7DtQUhxVg2AeKXAGM/fHNR+YeQenahhu7gUDHr83fjqKjZhvx3xyRTVk2j5QAB39aZ8py2fm68c1YrA+ZGHp61Rmn8zKqNtW5Mg5AII4qmyKzYOM9+Oo9qye5JFywPX60bS24ZBOMk9KRoyGOSAD+NMeYgMo5GcZx26c1DKY5m2EANx2HY/4VGZMYAPOM7lzTdj4PJPHrz7VXiYMpG4Ag45HP1qARa3HYTnknngiq80jtLHnaka8sWJyeO2Bzz71MsY4XOdvXI5qK+UeVghTzkt1xzTQzntYVJrkLjBJxkfSuG1zTCxKlVTLAFhXorRx3UjfxAcjJ9q5jXlWNgQN5U5IyOT61009y+h5xrCC3/dkHbnhj1/znmufRd0oQsBk5yBxXQeMnjYoqlhuJJbI+pzXOMxDZbYR0GAc4ruWxjqbdq5iVtvypnjcck0VWs2j2/vFA464PNFAcx9VQ6lDa3geGMqgHAOec9q0pLiC5LthQCMhweprjoZDJHxgFTjvzVyz+0+S5/hXJ5HpXoHEdxp8ibQiIuF6belWZpG6Jjd7/yrnvDWotuYMuTIQRgYI7cCuoWTzFwI13dTuI/ya5nc1RXhjVWG44PQHtTbiYQrt+8Tw2ankwGIUAsvHAJJqCZ04JTLtxjvUllQtjPX0HWpre8ETALH91emO9NkkEKjy1U565GcVXtmaSUfJ8nX72D+VD2A3lYtkpJwRkgdDRp95FN987dpwfX8qjjURx5D5GOlY087286sASGPy56GueSNUdNIEZpEG0NnjsD+NchqmmbbppNoxng4q6urSbd8jKO+3tioX1iO4kDErnPBI/z6VnqaJGDeIRhD8iLnnBrOjme0lyyhh0IOcH/69dLqDRtuXft7kjDZ9jWRPAki/LgdWXd3rTcEaWj6t5gG4qOcn2FblxeJJAdjqWAJ4/wrgGmltWynzDPT0rTtNaKjapj3Yx+NZuPUvqPupC7tGyY+XkEY5zVCeQeUy7Bt9MkcVoTStMyyGPacbSV71n3W5VaRo0dRwpx046fT61KGYcmELdQcc81p6dcBEw3AABOR17VQmdGVpGiA6sMjOB7c+1KkjSQq6k4IyCR+lbbktHc6DqkcbbTy2Mew47Cu40HVIvkiLEMB0x1ryHTL4JgkFdoGfXtXY6Le+XIrBtxJyRzjn/IrnnT6krQ9Ma3Wd2LYAZT16GuE8ZaStvAZlwH6jaScc967CwlF0oT5sg8HdWX4zVfsPyoXlPQKAAfUmueOhojzvQNSjtbiQqjRrnnvv9+K9Q0q9hkRGMwVWX8a8g8v7LIQPmXdk8cV3Hh++a6t/k2lv4t/JAz2rWS6kSR3OBK2IyCeCFGMkVDeA+XgnY3UcZH481FpO8W7urbOcAt/Pmi7Y7ZAfuKOM9KyEtzIkvI7OPJALZA6Hpn/AOvWxaussayLyrD+IYP5ZrlLy4ja4KswwvTHI71tabcs6oAcDpwOnvREuRq7VXvjI9aauOGI2nt3NKW2KMrvOcbe4HNRtJ3wc49K2MmSMcKMfNx0Pem9ugPpTFYK23HP/wBakYbVC8n1OetBJLtG3g5xzt9feo9w3H0pXYx855FQ7hwSMD1qWWOYDoQMfnRtwDk/kabyMkHA/OmlsYA4pADY9QrHrgDpTJOR169+KduBU8fj60zb3LYXGcYoYDC3XhsDpzUaqRJ8rYyMY61KrHOduU6nimcqrMTlM557dh/WoGmZmtWpkjLRne3cnt9elReHsxxDchRsHqMda1pg0i4YDbj73bmo44wrE5B59P0qSubQlIC9zjAAI/Wnxsu0EAkHjGKjXKKBzg9KeFOfb3rWJBKFHUDB6daTJ9MfSkVsHAP5ilf5mGR09KpiQmQV9D/X6UKxUcElu5FHHTv/AJ5pB8mSG471IxeVfg9euaCx645wajkJVgRgn/PNHPJAI9KgA37+h9+nSjGMBTn/AHaGQ5DZGaapZMMvOOO3GRUllW6UhmIBI60xbgbUZcD1yPzq3kNt/hGdvzms+4jZmZU4+bJVaiRS1L6sHXOSx9u1MkHyAHn1/lmo45gqj5GVhwdxGc+2DT9xb5cnb2+nWgDndYuNk2IyG6jODx/k1jR6qlveMJGxnoW/z0rp9TtCsbMQXLdSef8APSvPNa3R3BySMd6cVd6mqJvE/iH7RHMkZVSvI2n7y+w9a8rvNQE12xYKBu655NbmsXcsjNGhU44zjrmuNu5nt5/MCq+GwVwSRXRFWGd54Z1Axq52gH7vT9etdbpNzFJqOx5Fk6ZIXGRXE+HpmuI/lIwR91un0rZhmWzYAN+/wRnNUY2Oz1C4jWMPG8ac4GSfzrp9FujJCoJAYLkgfWvKrK8e6uBHImdpyG55GK9H0BjJBGduHUYyo6/jXPIUlpc2mwfm555+bmmfw8fUU9/3mBgnjkYprLhQcHjOBRczGMx3c8564pq8gjHHvTpPu7s7QBmkjOUAzjPI5qgIm64JyPTtTeowVwKcSWYgsSe9BzuG7JPpigBrdTg9RnHb60hYA7jjOegGMUvG7jqOc+lM8stu565OfWgBPu9Tj3OaCSV6nGeo6VHGzNI4/h9Wpy5XHzZ56EcUrgKsZ3E7slvwpXZfL2scnPPNNVVbALfiBn8KhmYh26fXFVcBsmFkfawIz1IpYnKOPugew5zSfwsD2Gai3DjAbOfQ1UWQTPIpfA6t3pnmDkjnvjFMjbd1z6YxSM3JA6/WmwCTjoffFRt83fkHtTi3I56/hg1CWG4jJPqaRY9vlH3s9itQux5UdOtDOdpwcZ9qj+bcQPXPFQA2VhHzngE9KWNu7Px/tUGRGOHAPPAHegJuVgTkZ7A07gHyqiknHHWmn5QTu5A9aSTDKQB82QMgdKYzDaQTj8KoBskxYnoc+/TFQP8AKcZ4HTHT6Uo+Xdg4PY9f8/8A1qYzDbjBz34pMBVb5SGI+YdvpVdhyCMEgc4/z71IQrRliCpPIH41XVv3hGCAOANvFZMTHhTwwIyOgPHqKyppo47hQwIZuPpWpt9OMZGB/n0qheLkt90c88e/59KkEaHqOm0DnGc1VvJ08tgdob25xTHkeONdowpGeFOKy9QuG34wT/EMnFWUl1JoGEO47m2jqa5DxRqy7tynG49W44zXYQQPNCZYwBuGSOT6CuG8aabMsbNtwR+v+RW9Nq4dDg9culuGLE/NgkMOR+XvWSqwmNy+d4GBj8MUl0zrcPjc/b0/z0q7Y28dxb7gny4wueOfrXfsY6lOGZljId2CDAXBoo1CH7PIFO1j6seF9hRVAfUsKFZzv2kA5IQcbq0LaSCNSG2nd7ZNYUl6GIYEMkg+9j+VS2MnmRtkh2HBx9O3511s5Udlp0MfmJII+gI6cj2zW1D5eVzyOwrjlv3t4ThtzAbgO49K17PUWbBduOCd3Oe9YNmhtybWZSnXiqdw3ly8Fc4574pG1Jdg2rmX245qD7c80eCuF5PepLB/4uVJ9MYqlJqRhdsp9NvFWRMJY2AAAH549KydQuE8twPm4xuP1pPYqKuacOveYxBXG7jIHT2q+bVLrbIV8zGAAvQA+vvXI2M266VeSM5yBz+FdxZSLZ8E8LjhhXNK5rsZt5pLSeYETaCx2nHIH1rDvYpLNjuX7pOCFOMV6Rpt8lwMtGil/wCHHFQah4ejZZ5QA4kPyg4wtZ+01szQ8zGob4oydwPYN0FW47wLHtZFy3HXp71c1TRR8xWPBxkcYrnY5iv3iC2cY6/hWtwSQzWIWe3lZjg9gvSsS3vjA27G1Qf4hXSzxmWIpjIYZ5APbpXP31k0cL5UEjuOapWegSNyy1RboAqpAPTjrU18rwxkbydxLFQoI6e9Ymn3vkwJGoAGeM5rYW6aRSud3rkfyrN6O5XQyZGDMwKliDwNuKns2QRY2Lu7ZGMUlyp3MNuMnOajeRlCkDn14xVITVy1FtLNuwrMOOOMd62dLuGj8oRjkda515V2jHBxn/6wqfSb8+Uu4ksx6etKWwkesaNeOY1cuQwGdgxnOam8QLJc2RdH3OuOo9+f0zXN+F9S8xkjK5LcZPGPzFdpLapNalVVs7c7u2c9/auNqzGtzybXGW3ww4Gc8jvmtfwZqQaFCuMZOeP/AK1V/E1r5iudvK8Ox6D0zWT4dvja3G3KoM8EDj04ArXdBLY9m0uElcq5GWyeatajb7lcAszdGGAR/n/GsTS9QRo4Qd4ZhuCbwOh+ntWneXSLAztIVYdF4xx9O9YELc5PUHDyPGOgO3KjGD3rQ0NpVulOA0Z4OR+tYl7dZuC4TylPVsDn3rZ0u4UKO0h7HHbuKs0lsbygMz7j3+8aZ97IBxt5FPjwYgW4x0B9+9MaM8licA/w9qpGQjSKqg4JOeTTyvHA+vHNJtDFiMkdskZpNvHAyfwpgMfqRu56U1t7MFbaABn+tBX5jjkU05GazYC7gy7uvrg0FgoHbv71HGu2QnJHTC8Y96c23bg9D9apAEke4Ajp39qavIOW98Gl+8p5/rTJFO3JPvz3pSAQru4IP+9UKglW647invmTkNionk8vG05BPG31rNgSfMxPUimlTHgfNx1OaDliOqnjOP50rKd2Mg89c84rMAKjAOSU9x1P+f50qOVzkE/lUbMFwRyvX15qRsnODwfSt4gTblPbBpBjHoOlM+Xpnnrx3pQemea0ANx68/lR06nHrnmlPy8Dp9KYPu8nt61ACqwLZOee9BAYEHr24pvTvk0zeT3qAH9cDoc5NMb5V9vbpR9SDmkk6gjoR0wMVIDQGKg/MB3GeKgZGEu5G/A1O2VXO8qDwcY4qpcyLuRskDpkHms2axH7ZFb+L5uvGf1p8MjeWxcEEHALcZ96qXUj/Zgqhi3BVh/9fqPpWVNrEsZEYwQD8ynrilcq1y9rWoD7MQGCjP3sj1rzXWp/tGobjgoDyp78+tdFr+qy+XsjAC+nXjrmuD1S+bzPu7n6dsVpE0toZOp52y4VeuAd3SuakbzJDGI8knkKcf1rdmd5phlcbhk7fasHUZX+0EsCgQ5Ibj8q3QHQeG1m83buBI/hA711Ewj4cx4bdtwp59z/AJ9K4bw/eM9wxRmULjBb+ma7q2ZppPmYNxgbV5Hf86HczsWtNY/bEUxEbshTjPOOOlejaMqtbxnYFyM9OlcTpK7WDvKBKecbc9eMV3+nwmO1TeCDjNYky7Fhm2qADznByKb95cbsHGAad1YjPU96bt+VQB1pMyImY7SpOSOhYc0iLgbWO4j1p7MygFuT7VHyRtDY5+9VLYbBz93HOKbnjrimM33d3P05/Sl3EBtpwe4piBsdS3WkO5cdffPpSqu4c5Ap0yk8A8YoAhbDMSPu5+99aQtuJBBGevPWjrywO32oCjkHIcDPTk0rgG7nJ4OckCmzIvmEhhjPTr/n/wCvUnynd03D3zUJkDtgDtgccU9SBrMZGGDk47cCoG5Ulu/6cVKCV+bGAAPu0yZvk2jpnPApoBituJH60SDdyeozmmCMlsE9OTTpGYfLnKn2q+gEJb+LJI5HWm4A4xxinspHTBHpmmBuOuKzKREy7cjPHqDTWYhcZI9DjrStw3PIxjkUxl2gbjnHWgGI0hH8IJHGcc05dij7598imbgv3dv5fn1pWwRjby3FAIGYLIcnb7jvSTc5x/31jimqxU5I+bHUU1pBgryDinYZGzBcEgfgKh3DjJxn/OKeRkZwScDk9OlRhRnkgYPQciqExzsVzjJXkfhUKkY25UL16ZIqRieQBwOuKiZeByqt1rFkgzJuLKNwPB4yKhZBLuB+XJ5JHX6fpT9hVGOcHHb3pYlIUKpxgfxDjvSQFa4jRoyI5AwHAzzWXLb7pCJQoXpktjFbkUYXqD8x+nIqDUI1O7oPTuPYUjVMlsYV8rHfoG6AD0ArE8a2iPYvx84+6WGB05/StjS7d/LAkVon7Hg5qv4tgaSxwimXaMFOM96qN0wifN+qRv8AbHkjVQuCMHPTrnrmtjw/CXjXzCDHGpD7c/gak8QWkkcxYRlfUkEYqzol8LOxbJAk24yR1r1Oa6MluZGqRw/aCGfC9mHX6UVQuJjJdSAqD3GKKuxJ9IuvnbMIsaAYMfOB+R61a0/YmSOW3ZG0D2qnMy7TuRpAp6Rrk1Jb3hTYEyOwMnY12s5UdDdQlYy+woQvOQOKbbt8xVVUgcllP/16sWd0LiDbIyiRh0OefeljtzbyEFsr1PHHNczN0W/tClScAADKjuTUcl8iwtx85PX3qHBeMFW3DPYdahmUqwRvvnnB9qls11Fe9kWNlxjPc1med5uRkB1bB4HNXLy1nblgyRk43qo59uRWNcMI5mKnGMDOeO/NZq5SRtWqrasXVs8DHHI9auR6u9w7nlsdz3rnLfUXXHBI6YrXjURoc9fpUtDOu0jUFDRfNljzgfTNdF/aEcttGhDru/vY968+0+ZhIH+YDOBxx6g5/Otxr51jRie/3K55x1KibcyQXQJKtlhgKeMdK5TXNDBYMq4IbIG3OeOlazXxt+FIYnBJ6YH+c01tQW4fZsIJ7f1zRG6L0OWWDaoLDJXjj2qlqluk0bYULt6nB5/Stm+G1gqcMpzjA5zTPLe8R3ZWc9MgDFa31BnATBrdiEOAOBxx1rY0q43LtIVmB9BzUmqaaYZNxXCYweOax7O6e1mbfgAHA2//AF+/FN6oSN66zHF9wALg4I65rO80S8BMDqDxWmt4t1DsfcBt4wOTVG+jlhkJQ/Q44FJDI/KkfgKo5zwc44/PtVWNjFOMthVJIGOeh4qVriVWXa218/eA5zioJ25VckvksXPJqyWmdZ4fv9kyjLDdxuXgjPevVtMumuLEqgzgcMWFeE6PqRtX25IyD8w/p6V6h4U12aZE3PsPGVUD06dK56i6kCeKrX9y+HGWGSD9DxXmb3H2GRscqp5xjvXqHjmRERWBJc9MYGT2rz3V4JdwZvkK9QOucdP/AK9RHY6LG/ofiR3kClGaRYyB1z2FdJ9qa4s98iuSuCMHv9K840mST7coLBS3BOecdB/OvRLT5rRCTt68ChkWSZmX0MrNFtVpg/AjUAke5q/ZyM0nPBHGOtLdBY8+X95evPrSW8BVdx+XPT1qL6DkdbCyyRqcsTjkA0KNzZPA69etUluJrGNEmMfzEFdpz+fHWrUbecoxvI6ccGhPoYkh388fL65zSfeb+4OvWnqgxgnB9hULgxsfmY9QQT9KvYBkm1lfaTj1pjNzxk4GKNoKnj6807au0knBz61m2NDdo7NgfQUfhxSK21WGfoAKRvl+8zD6dqpCJFPPp9Khb5m4DdOecUclR29TUdx80Yw2T0AB5okArLsbAPOPWk3KY2IxvBHWmbj15J/2v/1Use7cNzAZ/h6msmAbd20nle/bPtSKQqksGAXimvMkchG4HP3hnP0/rSNNE2Sr5I4JxnntUFixtuxg8de1S42sckdfXNVlPqwOc9Omami+7jI+oraLJeg/HbpznkUrSBeM554o3BW5PbFAYZHuK1EOzlgefwNIyjbknGB+NGOPX8aZ91eTtzQAnHUDjpUeMMBjrUzL8o4OTxwefrTWx2+bj1qAEbup5HTj/ComBZvlyQOOeKlZhtB3DOcY70mAdy5yQOeetYtlWIGYsrEKxx1BG3FUJpj5uFBCg+nBrTY5UqGxz+VV5ogsakH5h0OPqeazZpEpySPaxu+8EycquQceufSuT1m6IkLP8o711N5thX5iWb1rktekUqSWPQkDHp2pI1ic9qt0ZZlwWLdOBx0rn75X3o4ILZx0yP511VrZvdiRuCqYwf734/nVS7tXaFgdquQeK1juUc61jtjzuViQCPbntXM6+uxH8x9wH8RHOfSu0mhlVUl2bwOCoOa5fxLKqmZY+WwGGR6H+tbrckw9FuNsxT3GcjH9K9b8N25ubRNiB9o2/d/wrxzS7llugEIYMRzgY+le9/D9SmnxMRtZgQFAHPfNKbsjOW5paZYqqvF5ZAZsbmAAGP511sahYVGd3GP/ANdZ8HzSqCI968GtBd5Uohx6g1zLcznuJgdCwHfkHj9KaWIYZzj3HFIzbtvGMDHqabu3ZAAz044q2QJuC/e6+wxTWyOowPWlztypz7H2poyQeec57ZqlsAnJLY4DUDA65wOcgUrD5QQNwH50mPlb1pgJkE8Y6dcU19qqSDn1yOT707IbgYI6nJpGRpFYLw3rjHPastxoghbdM8Rcjn+lPVsZUnn8qpGby5CSoEpHLY44/nUr3hji3M6NzgEdx6VYmSyfNgg47njrio8bRjGCB0qRT5wDABQ3TJpn/LPgZx2BoAYy446H07VEzfeb9cVLjG0jgH+HNViWK+vY/WqTIHBl+YZz3460uPlfaMjGelIqjy8qfmIpq5Pb3BFWAzcNvUnrUROBnABxTmZsgNtJprKWUeh79qzuWRuBgDOGByMioi27ADZ/CnODuIBzUQ7EZUsaZLCRgp5JHbrQ33Tg9MZx1pkh3ZPOfam8YwuAPQA00NEu9doyM46NTG6nb0zj1zQx2nhtp+n+fWgqS2c7h2x1qhkbLjuQB2pmOdoOF6dOlWAmT0OB1zUTfLnuPc8VLJYjAeX6g8ehqjJ8qkA4yfT/ABqf5fbpuxjIqpc7pIdq8H7w5/8Ar1mwQ1dQWP5AehwQpGR79ak+07huBHynnjj6VhW4lmmmi4Dd92f55ratY8w7HG89DTGyeSTczdiOp49P89KQSB9x3KTxgDqPXNT+UZGJVd5xyD0HHSomQ8JwRnIqWMljYNgnJ2j+6TWdqmpCNQwJJcbSQvAq5MrQxllChsck8n+dcLrGoSR3Em9gWOCFwcewoWrNInOeKLEXFzK20sAQdwHJzjj9a5W8P2WIjcpOMZCtn6HP4V3UnmywyGV/mxvCqQR6AYzxXnviS4KuUU45yQcHuDXo0n0MpMw90k0hwFyD82aKTT2kFwzOfvdmFFdWpmfT00LbXJIDjpVrSI42VTO3z56fyqGOM7VB2lWHarVqFhkAx8/XnB74roZzI0pmW3YlRhuDknpVmK68zaoGWxzuHAqnIxxneVb+H2NNjvGAADFVzjnvXOzoRe3OoJQe+McGoVZ5JlyFZCc5xz39aVbxl8tfvcZ6fTrTZJnjwybcHpz/AErMsfquoHy1TClscD0rAuoXVRI4Vd3TrjNXZLppGDsoyfb/AD7VUvbvcGRuQOetHUCrZfLMGHsTuFbTXwMYw3OQCMdRxzXNyOR91XAzkkjjNJpt06TKMZAOOmKTRVzvNLu33Rl1AGSAGAH4471vNGWzuVvlG4kKMVxttePFNknKhvwxkZx+QrqdPuvtSl1ZmQjI3dTWL7jKV1cFM7V3sBnJPSqY1Nk3EZ3sCCRyKNSt7gSF1Vuvb/Cs8xtGVLK3zHoBn+dOxrqWJGLYJBJU5zmrtrcCPdncQOeB1rOaYqh6qp4+U4qGS6d1wmVHXjpUgaV9JFNBMAFJxwB1+tcFqeY7gybSSDkf5xXUxyMmWUZY/wB48Vh6lumyz8DsAAPzq4ik9CLTdSKXSwyEehI756VqzENyCen3SOlcXJJcQyK6Nt5we2fzrc03VDPDh2yQcE+tVawkzQjYRhskt6DA9KqXDLIpXBLL09TTbi6mVQYxgN/e4I6/1pi3D+cdww7DIH5j/CgTuRwziGYLMhVi2OT0/Ku08O6k0NyFDH5SD61xV7G/m5Y4QruBxjPuKdpN9Ja3CkhkDcB84qJq6CO569rjDULNSThl4O3rXMtDvWQlFDFeN3NXbPUDeQMHfLAdcn0rKuJWt2ZEDNtBwzH9BXPFW0NitaKsd0FXhVGW5zzXeWcw+ygYU9GLZ6cdK8285jKHYMpbrzjv712Wg3ksVuEAyh5OQS34USJe5szTRiMAKqBjwMcE/hUMchRggDZkIYAngH0qWZR5zYVtgwx4xzjpVabUBZwjKZZjkZP3frWVtBs3xZtcQxfPlnGcVdg2w4iBwQOMnk1n6fcC6jVlbaB6ZGa1H2MQcY7c9aEZSDzGXjAUccg1DJl2GDg/d59af5ihsDIJ/izUTNtxjPWquSOYGPcD+eKap3NgNg45xSMPkLFtrHnlgBUFs24urDkHrnoPaspPoaLYk3fNjBOOh3ZzinbQpPT165qMMVZlxkZ60bgGAJ+bGffFXHYhj5PXp3FRzKuY/l+cH7wPWnqmCSVI5654702ZT5YCct0GTmiQiIMi5Xf8/UDPWnBVEYYAtj1NYur6G1/qFjdpfXEMkGVKx42lTjrx7etakChE+ZSXxlivQ/Ss2BHJldkewyMeMjt9eafIrRrsbI75HTipNu6TOV2AdDuyf6VDeyNnG0Efwspx+FI0Q2JQ0aE9M1aDK2dp+mDVCaYqu45bjrmrFvDtw2cEjjmtIkyLC9yQcdKXadwzRwMDOe2DSjHTt05rckdjdg4470rrtGCMZ6YNIWPbpUbsPLbtx1zihi1F49dp96hbbjJIQe5xT/8AWcgHfinMrdG4PGe1ZsZHwzEkZwKJFAjU8vzgDIGPekdtrkD5cdWpN3mMRnbWBYbDI3HGDhucVDfMYE3nBROPmbj65qw/yqCuSOuM9qguIxPFvxnaOnb/APXSZaMO8uRNhNo8th95cH/P1rmNWtzJDvVt5U4O0g/TNa2oO63rNhgGGQGxxx1zWZNJjz4RLkSHcDjBzn+VZxN1sReHX+0uSf4Tgr0Bx/Or+rW8VzGoVduOdvFV7W38pgI0yVHLZH8zU13eYtWjZ9r7sE8VqBxOtXBtN2PkxkjiuA8SMbjEnmMrH+6Rg/mK63XLppWkRxgglAT6ZwK43VWeMqPv8kjIBAP0PWumIamZpv7y6heI7Nz4I29R3r6E8DSSLYoihSv+zjIwOleEaXC8V55i4H7wMMAYHA7dq9x8E3Ba12oQ2Pv5OKmpsZT3R2W5FIdB1/2uRVqZflDB8KeR0/M1lQ5mk2DBHqeO/Nam1YtoT5iRhTnmua5nLcJGVec5OQemc0iqvA5G4/xUu4xNtkG5lPUc59sj601Qu1jlhk8Z9ziqJaHFSFKqVYD0qFlweTtOPX9KmXsT/Pg0kmXwCc++KaJItpZQQNo980nklcf7Q5HGaljkEcgYAN7f0qLY24Fcq3bPf070MCGZjBMpQ4B46dagj1IMrHHBYrgfSormaTeQYwoHHPrWfb7muWJGMjOCOvvSNUgvZF3ZR93HKkYIrMutUdITCjgMBkHAOKn1i3kjJ3Hgj+DOMH8TXMXIMMnX5s88e/AqoobR0lnqkrSkM42ZA44rcW6L7QOwDEAjPeuFs7ny24Hy9s8d60ptWX95JFK0K9Cx4/nV8pidTHMrofK5fPbj+dOmUp79io7VkabelghH7w4HJGMmtWaViu4dO+fX0qNiWM5bJB2noDTFcLwxz2zTtrNx/HjsP1pu3cucc+1VcRFJEThuSOtJJJsjx8oXGKW6kWGPcilsc4zWX9saSMuuPLIxggk/zqWykXvLC4K8r26H+tRN+85HG0cjHAqOGYMADnaevPT0p8khbGMZJ9MZqyRmQqnrjPGO1N4XHPGeoPNMZshto5HHB/lSK5ZskfnwRQgJPlXHBxS7VZgTkkehxmmLJ36469s0xpB6kZP4irKuTySYx3HQev8An/CoJJFAAYkk9Kjlm+YnJIHtSbsqfTGTiobJEmnM3QZB9ucZqBrcygkipvmXqQSaXPluuQQPTFSBBHDHGxbv06Ed+lSKqnPOUPZe5xQ21sgdfqKhlUpjIILc+nAOP6U+hZLLcLDGXyQMkAEVSXUxbzqpzlh3PvkioL2aSaNkO4qCPmz2z16e1Zd1GzMM7tg6N1549ulZlI6GaSO4jR0kBT0+vFcnrVrGzNIGTzVPyhsc++P/AK9XocWbEylmQ89iOR9KydauDFayEbs55BPGDTj8Q47GTcXCwxmILhs45jGTkdvxrzXxBMWvGdgS/BO0YAOeld3PdAKJB8hJwP5elefa2jyXTSBd6g4YqRwevSvRp7kSVhtrCsXzPyW560VPp67o2GN3s2KK6mZo+joZC8abTjDYb2Poa0LHc8+948hfwzWfar9nUNt35+bbjnPpWlZzbrcMw59M1tI54llSWjwy5HOPrUYVvMVehHb1FS+achVPyjjjFSRyBWUgYVvbmuds6dRsmY1yVAPRQT1/DtTN5aMBxnnmnXM4mkACjOfvD+VQMz7So/KpLIpH8zgDg+1UbtAsmFO445ZRn8Kvtu5OelU5lEkgAGGPfGKaIKUm6aMIeF6805Y2DKxGcDbUz5jViDgg4Peq4mZmIAP3sZP40MC3DcsGG8Ftp/Lmut0u7/cgO7YHOPX9K5K3hbCtIDu5JUDvWvZ3ZXaHXHQjjtWckWjvZNPeWzjmAypHKisbUNP+Y5GFXI6VuaPfeekcZJwUyMHP4VJqMQ2kN6c8dawV0Xd2POr6ORWI7duwqp9pZcJuDMT2GPyrb1BPmJxtCkjtz71iXUTQy5ADZGQW/OqGx0k3zEHKsvT2pscaTKXf5uCD3/GqE0zHopLHrx7GlhvTbx4ZfvDk54FadAbMrVkG8sq/LnJGKoLdSR7Rn5f/AK9aepTGZWJOQORzwP8APNY02IsAcbupHP41aMzdXM0Ku5AUDC8802yj/ffNKAS3diKy9N1FmdwSDngL/WrjXPzOqbSXAUnPC8jn9KkCxeOJFycsvK4Jwf8AP4VRWRknG4MFI3HHH0p63G2Zom3F48AEdDn/ACabJl5gpGTnPXI/z0pdBrc7rw7cN5O513KRgYbr7026m3XTHbtHQccY56VV0VmS1SRYvLZTtG45H4en/wBaoptQeOYjJ28/55FYPc3K1yHX74AOMA+pzxWvpWpyQSBdpJ28c1htIWjLOh3kjrUmmu8krTEkICFAHelLYVj0GHVvMtQZAwkJ6L34qLzXmY/JtK/XNZVrI80ygEFeABj/ADzWnNG0MZVid7cgE4H0rJjOj0eZTHjy9rY6hutbTqdqnOecYrhtFvJYXZXbGctlj09q7C1ujdRBlHG3niptYxkSPk5PAHqKTnPTnH50RwluCFwT6kfh1okIUkbMhfQ0Eicfd4Oe1QIoBYA4JOAtTlghOFIxUTKF+c/P+NZsvoOZcMeduecN2pjKN27G5u3rS+Ys2MAA+uf/AK9IvXnkD8KpMlg0gzjPOBnPFNZvl5XGTzzSugzuPPpnNNZRIy7jtDcZznH+c02IgnuFVwmSRn6cU6M4UZPyryPyqCeETyHByqnrggZHSpvoc8/Wo1KY9m+UkqAM/L8xP86jY7sgcn2//XTZmC4DAvjkZPIpwb5tvPrnJP60WKXcrzW5SPAxkHBB/rViMBIgCcUeWqryufc5yP1pBhTkn8quKFe4RsS2MZGc81Y44IFRBc/eAIPHynAzUm0r3B5xWyIJNw28rj0NV7yNjasAecYNTc98Hjp3oZgM8HBPPvVdAIbYlYFyefWnsAqg5FNLDblVyOwz1+lIfvZ25A5NZMEI23cOvvUdxmNeASOnPrT0UtkheB061FcMGBU5GORgkiudmiImnYso3Y5BwOKsDbggZxjkEVkTTNbyKXG5enFaEM3nKPkILDjb+lTctqxg+KI/sse4AszcfL171g20e0FHLSAjcPVW9K72704X0YU9gTnrx6VxerWrWUkihdqnLbh2/P8ACiJonoZV5dyAIgkIBOSuRk/hVa61KWaE5BctwTUUkj+YhZ28tmIbDc/l/WqN1I9uiouZSPvN0B/XituUpHN600iyEoGA/vH5u9c3qDfMSScd+OvtXU6kXuHVtoWMjseBXN3FuY5iTliTyD6e341pEClbhiAGdk7ZUZI+g/P8q9e8B6htiCfOFPtzj34+teSfam24C/N0Yt716P4CmZrWPe2WGM/ieMU5LRkSPWdNVHdmV2b/AHu36Cr5jKs+W2gj7oHSsvT51EYOdx74PIq+2obZAjhkyMAH3rk6mMtyXarfKvB7n61HtCjDHOOeoqRsx5OPlJwfmpiv87hfmK9jxirIuEbEZJOI+pOMn6U1mUKclieny/1qRkMitktgDOeP8KZMPkUjp/d9eaBDJOcMAwB/2evtQI1YqchTn8/0qTlc4JH+znpScrtLk7c/ex9eKAM3V2MdtIyg4BHRTnGfpWJHdNu8xVARvvZ5x6102qYewYo+UP3lwDmvO2kCSl2IAyQMY9TRHsbLa5v3LCSOQGTcScbVHT3rm9Sth9q3M8e7HyHqPocj/OKvR6ks3LKwYjG4kYNV76MyYbhgOdw/Qf59KpaMroVJtvmMkkewflj1qkZtsgVDu56npjsKfdXcjsqcyAfLu/rWY0hWQHAAPI7HFbrYxaOls7l/NLZw2MLxwOO/6V0llf8A2iLJGWAH3f1rhLe8ZRgt97gj/Peul8PzCO4GTgLkHtWco9STpVj3KQCVC88iqsjDcA33jztWratujyv8R5Wq82Cxz949M/5+lSQVLg+YpUA7sdhWRHCoj2rwvQCugZRzwCrD7rdvrVVrdV+ULnPA9v8ACosXFlCGMpkEAj73J5FPaQxx7lDZJ4CjJ7+pqwVXbgjOM9Op5/lULKrNyQBnBquhBDcMflHzDn72KhjDxtz8nfgCrSxpHHnGFJ57e9PWFdvTJxxu7VYDFQMCSfmHHJpWVW/hPA5H5VKGU8qAy+386csisSegxznoKvogKy24DFsqR6VE8YjwobOT17/U1PJIEfGMjdzVZ33SFgGP94E9Px/Gs2A2Z/3gGMnoBjiiZtu0k5GACB0pnrgY5x/+ukbER+ZuB+XWpuVYRtvlNu69lzyaxtSvhHOolIDEcxjt+FP1O+aN9q9B7VzN9e3F1O6D72fmVRkgYpasvltqdDazecQEfcM9OO9Vb+RwzJjk5JyACtQaTIIHUv8ALnrj0q9cKs02PMCOffsD0px3F0KjMzWwwd4xlehzXMapdNyT8q4wykj16111xF9nhdG2kdgOcVxOuXCs+0DaFPIx3rSO40YFxcTyMYI/lDNuz3AA7VhakH+VnOFOQVxjnI54rRlvCtwzqwDKcgsfXg1S1CYzXQSQl1U/dHGe+a7oaMJbDbVRGoZRkHqelFOhjUKd5JDgfKDnp9CKK0JPoNmblQu44yOf51fj3Lah2wpxk89OP/r0yAll2nbuOPu+3r+dXljG1doLHbjrXTM5YjNz7dwyVPI445703axAIOQxwakmjDKFYEDoMHHSqsUjKrJkjZxuPv6Vzs3JHUx4xkc8HFKuduGPzd+KQyNtBJZsnAU96fFNsJDggmkWIylYxgHnkn+VRNGp4ZdzH3NW2+VgR0Y8VHIv3l2/NigDNkQuzqVwwP8A+qm7FReM8DGfX8Kmbg8kggimPkycj5fX2oJsOScquNrE+pNXrVysnzBiSO5rKjZy2F5A55ap7WZvMZizMM8H2oBHd2Oo+XCEB28dqttqTPuj3ZB9+a5e11AtFGFyjfritOyud0y87XIyB3+lcskapk91CVXeoOW6iuYvldZl53qoydxxXYXaNJa7yMnBxXL6pvjdlIUjuc0ol9DFut3Zc9+f6ZrOm5VWYbRjG3Petdoz5bpnJY5Ge1ZNwzRyEjpx1PJ5rdGcivOwSPDhQWGOOg96xbrc0ecHd0zWncMzSAnOPboKryfOoQNg5zgg8YGc1rHYyMiFZYrg7D82DnPAH+RVxFYAKGKmTng9aa2YAQTjnDL0HpTocjJC5UcZBpMpE/yssQUbZVOWbOTirdoxkmKjdJ6BRz+FZUkj7GbPAPNM06T94srFgFGDg4BHpUFxPRYGeNUwHhJUAqc9e9ZuqTPHcZKlsHkA9aNJuhLHuC/Ki9B6dc+9R6hOGcYUn3x61zmxK1u7RAD5eMgqakhmS33HKrnqNueR7U/T5JNQtgERUYDBGOOlTXGmvDI6ykgYycGpkBe0698vaAvmM/HXjpxW0blpY8uAD2J7+uK5SOF4A5j5CHaV7j3/AFrorGWSSzAJIYqRz1571ADIZmhkxGflbrkg5+ldf4but8JXOeee9cNsMVwAQxH07/X8q6nw9u3ZI2gnk1MiZLQ62RlAxxn+tMEiqxU46cEmnshZBtBPb61EVXYT0bplalGI04ZiSQTnA3VGu95HBUBOxzn/AD/9epWCMBlju7YNM8w7RvK4XgcmsyyL5lbO3A6DNSYK4HU4z9aayMu4EYJ5207dtAYnKj07VSJYh+YFh0561HyFz95gOcfzp7Ltz8wC4ppAZGIGABVMRG6NwDxx34JpqYZW2kk92Ip+5dp3YDDuen86iLbc56due1TYBybm5G1jnk+n60YI7+WAerDPHrTVw5B7+tI08YblSPSmA75TGOfNweo4+hpruF3HHPQf4U7dtyVYfyprLjjliOtVHzAemCuD9SKlHK/Lye1RxqAoOM/1qRsngZFbJAOP7zheG7Ubfl9R3oqZV3LyBt75qgKrrtbGMjr1zTJGyBtX5ugGMAde9W2hKxsxAXAqlJKD7DuBWE9AjqwjiXdkk5A7Nj86r3EjRttC5PXr0FSK8ceN2Qx6DNQs/mSE87gMdePqa5jdeZSkiZ3LMWC4/D+dQ6ax+1fKeOhGTWi0ZZQChO7urYI/KhLeKEKQpD7uPmJz+dSVe5ox87I87mxx+Wf8a5DxguwIyLncT8y9K3bm4dUB8vbt/iBzjIrL1pjNaKduVxjdgY/zxVRd2KMeU89k3M+0gnuFznPvUOqKk8aAIY5W4Y5ODj/9VXriMRzZcnZknO7oap6hcB4AjHAGG6V1IsyJrVpI8bCoU8Gsa+UxAsCX4HyngfzrpZJpWAXDFlGMN3rD1m3McO5h85OWBIGBzxTA5yZJGkG3cg6jgYrrfA90IbqFMltzj5c4/DFcl5biFpGIwWO3BPStHw3cPDdxbW5z68GrCWx77b3TR2qqCpY8Fc4HcZqNZhI/LbR/ez39elZUOoCaxQFGWQLlVD9fc1FaagIsh1aRc4KjiuCSISOws5PMVxneVPZu2enTNT7VSQ9mbGeetZek3UcmxkcqGzkBvSrGpX3l/KjZOM+9CvYz5bsuLJhWywXHGM801pIWwA25upLEGsO41JVjWUs2VXPJwTgelZeoa0FaOQEqzdO+fxrSKuHIzsT8w+9lj6MOKGhwg3cDBwPX2rnND15JNkeT5medx7+tdLFPHJuC43AnPPFTIm1mZ95GjWb7Cc9CK8y1RmWR15C7mX0H4GvQpJkkkeNZihPByR164rzvXGLTzBgeDkYIbP4VdPc26CWN432eIsnOcHd6GtD7QJIHwpbaN3HGRXIxXAhmRpcqW6bePz/Kuks7hJo/LjbcepxxWko63IK08TbjtGARgemPeqV2xkkyuAemDzg4rdbykt8OSZPX07Vl3G4TZIbaed3atFsR1ILGNZGwOGjwF469ec/hWxZ3bNImx8AEd8GqUbFnIV8sowCOgI4qW1UrMWX5D3xyKmRLOvtdWXCodw3evQfpVz5WGUBwR1/DNctIjx4ZeJByDnpW5pU7XMLb2Klf4eM898VOoF0ON+3n5ugzmoMGRiR0PqKnnIXAyx/u7v17fWopv9Sq5+frjqayuBBMgVs5AwTk5Hp69KgjzI3HVsE4xjNTLMjK3P3T1B6e/NZWoaskEgQBw55JfG089M5qwL8lxGseWO4egPaqv2hZMhflGcZPJ49x9ayZtQN3c+Si4Lcdf/rVpugt/wC6mOKLi3I5Loxy7AMrnOSvWpJGfP3GPuo5BrOmmE0yOhYdzgg/hVyGQXC4zt3dweKSkFgZnjXD5fsTtxgf405EDYIO0Zz6+9J5e0kR8qvpgU9cHcM9vlXnmpbGVJJHilJXAXBHzZH9Kyb7VAsbsV4H3tpz+ArQ1CNkUsuCOnzHmub1iY7AwJU4xtZSKUbt2LS6lfUdVSRd+0kEYDbvw6VlxzM7AjAcnGd3NZ0mpbGCMvyZOT/WprG8DMHcqcMcHdxj1ro5bBI6e24XftJ6A5AIGR/jV4ao0C+WqgyM2W8thnb+FQabmWFCmWU4+UfgaS6hCb3K7cDbnI5HtWcVqQVr3xKrSMsibipwFzg4/LnvXIa/IGmZgOn8R+n861by3bLuG+VfU4/OuM8QaqdzMG4HdTx19q3hHXQpdzndUutt0zlcqeOSRj8utU4dUDNkEfnk7uvWs/UNWaeUh8BTx1OQR2FN0nMkillbYvQ+pr0FHTUxctTr7GT93uLbVoqKHaFDKQA3c8Z/Cis7mh9FWt0/2lY3O6PHC9cVqlWOew6gA1g2Cm4vmdQMMfu7un4/56V06yeWmNuQR+R9a6KhhApssm11Ykd+vWq8m5cZDY7+v1qwfMkYEDC9c5/Gk8ls8t945+br7ViaEMKl3OBn0q15ZZVJyVHU9cUqx7cYPU1IrMpC9fRvQ0FjS21RwxGODS7WZQem4dTziopPMU5JZzng1NGf3XJ5HJ96lgZ42MzcdOTxx0qrMpVQVJHPBz6VfmkZZOTtH+6eapXDFl29AOeODQgK0MpaTZk7j1NWY7hlYgKxWM7eGx/niseaZ7dsIu4k4yD6+tS2cj7svnrznvVMDegd2Kucg1v6e537t27jjnkVzdt9wsPlDcnPFaVlcPb8nkcDH48H9Kxkrj2Oo+0DZ8+4Dp1yPrWRfoJFb5emfmqzbzC5w3VlHtTvI3wuWZcEHqf5VgaHIXBI27jt46Z6VlahndkLwp+9nvWvqcAaYqPlA9B1rGvtzEqMkZyeDn3roiSzOZju2glgTz/OhctvCAEDOTUjWr5X+HAOfWmMxVcheM5J/CtTJlG4zIzMuAxbB6mmCT7x5z021JcK7qpXgtzuqjJnklfnzkEDuKroIexkuigVWx1GOmfrT/LexnijwD5gDfKeSCM9KbHjySOctzzwKLi3VJFfGZB/t9KixZ1egE2/73dwvHze/wDjUusQlptjnAI3L5f9PeszT4yFI2lVA3BeuK0biN2jVIwjDbzkcCsZbnRHY3PDcG6DGCN3y7cZOPwFaF5cJcANyNvDbgemen51Y8M6TthWWItgJ5i+/HT+dW5NPF0sg28Z4yOQfX8KwkQYVxG8i7ggTnkj69etFnfHaUV2TdxuzzjoMVvXGmbVK7T0+8eBXPNY/ZZmDLtUNn2zTtoWa9taiRuAz7ueuenfpXQ6LuWUMF5U8joaxtN2SWqgclTklf8APNbWmsLdh5rYXI5I4xWUiJbHRyMGxxtHU9cCmeYuWGMse2aV4ySFPyjueO1Mb5skk/gOKgyBSHQKAC341RuHfzljG4cjgCrrKfl6jv7fSmNGrKP73Y+3p/KgaY4urJnIY45OOf5UxJAzEbQwHp/hRjbx70oUcNhSR1wetAhnyM2wna304pGkCsRnB7AUp5xgBWHUg8VWaQCURbgXIyeM4/L+tACsfmIOT354pquGUDavuaV2Enzq+wZwR64ojZc/MzE/3jQgF2FsEkpwegzWfPJ++CI+854Of6VoXDKQoBGD/EBjH61DHCmB+6UlRyeuaT3sUrE0anjI2t29T9abIP7pxzj2NNVhGwIU5HansFCjsD1zitPIkarbSBnP4VaX5lHHze5qFMNgrjAPrmpY8qvIBPU1qtAJCwVB1Pvip7T5owuPung+tVmU4IH0zUtpmOHcTiqEx1/Mq4RUALdv8/SsjzMtIqnDDj61auszSFhuB/Oss747nJ3FW67a5aj1NIq4txM0Ks78xv8AKp9D1qOxZn3ZC7R0OOaqapqAXaCGCdUOOB7fpVjTbuNow+eGXp0P1NYWZvbQ02BjYFTk4A6ZH86q3En77Lbsjqy9/amRTC4mXcfk6cE9KZexuEIjwoUYO49PrU36E26GXq14ZGJ8zYMZ2ntjFZYvJFUiSRSOgJ7+1N1SZbmbZGchc5duPwqtDMFgIZ8lhjaPX1rWKNGZHiCfZJngDPGO3oP0rHaRnw2FCnoCelW9cllkcGPaWzyWOBj1zVOGRmIz8w2+p4/HNdIhs10xjUAAFTxwTmqtwDNFl2YknAU8VYeOTcONwxxt6VGYmZRg7QnTJoAwryz8tCFXIz09sf8A1qr6Su3UBHltmcDngEHtW2IGum25VWY7RvP69KwlZrbUNg5dG+YqSc4OKfQD1KG/ZbKNY2Idhw2SO1Uv7SNu8iyJ82RjbzVK3uPMt4jkBCQPmB6dar3UsnmkgkenOOKxSA6y11Ux79iBg7hvmbvx29K2JLr5VAJ+YfdLZA/KvPrGaZnO6TcM8Dofoa6qyY26KzbhzgfXFRJCjuJeXxjmdZQ4H3WPQY6/jWXqkqsUA27QvBqxqtwrXCln4K857nNUZTuXPVV5Py4/rREpi6PcmGY5Xee35jPNd3Y3HmKkOTGpBZmXr9M46V59AxhvF2g/PyRxkCu70OFpJEDt5e4c7/5U5bGTRHeRmO6ZQSV4xu4zwK4/XrHdMxI+boM16HrUa28ZkkRtucZXnHXHTpXA667ySyBELfxc9genBohuM4e4aWORt3zhGI4B3Y+laulzsPnxjI5PtUDRymV2XneCc8f5+lCuY+Rwe1dRBuXl15L7cOpA69jUUjGS2Lnhd2c4zyKzLi7k8kl3ZiOrL0JNX7cyx26tuWSNxnaevtUoTFsZv3nIGMBvzrTjm8ubGcA/nWBqF01vCkgjALHIAJPeo7LVpVkLyAt6bjRKJNjtfm8klmwfRhirOl3/AJKllwAvHBBz7dODXMp4hVo5FxkdNvHB9a53UNflhaXypCMnnccGs+VsPI9G1TxFDCreSC24DLMen5VkTeIp87kYMvZR/hXm8erT3cwR25zjJPHfmt/TILqSEeX8wIzjrmr9nZaie50M2su0bNnHAPHHP4VVWQzYlZWY44A/DFVLe2l3sGQ57jPp04rZhtR5Q8wc5/T2qLEssaDZH7Qzt8sh56epP+P6Vf1e3225l3hXB4yRkj6VPpqom3kHbyRxmm61a+ZayIuA2M89eppSCO5xjawil0OVkIAK8ACtbRrxJiOcq2B83HNcpqUa2szyc4646Z5qxo+oHzoHV9oJ4546UmtNC5HcsyMxUEjdncR/SophJaxkqzFi+4Hbjr2/On2tzHeRqy53Y+ZcfhRfFYbF1JBz064+nWsSEZet3D/Zd8bsrScBGP6Vxk0zSSfvDsAOfxxzn86u6pqDyIEyXBbgc8Vyl5dLGm0Myvu7kjn+db042Nh+rXX+kbYsMp68f4U7R3Fw29srt65HH41zs008k3Lkr1/ya0tNun3KglZEIO4beprotoTI9G0q8EbRqVd9w4KDOBjgn9KtTQNceYduST/nmuVXUE2RrHkugwx3Zx+ddN4cm+2qY5mZAOCcgfTn8KyUeXUhmBrkI8tkU7W25O7AHT+XWvL/ABEoBcNkjoRnGc45r1bxXF5aNtwV6g85PY15F4glLbyWJI429/WuuiHQ4ySItMclgewxmtfRbdeQyEMePl/H2rJkmeTBJy+4Db0GK3dLjddhypjYAkMDlfp+tdj2MI7m7p7Mq5fjjG7v9KKs2luHkOVUEDPQnOfWiuY3Pd9GVZJPvBR/ezWvIXjwAwZAemRk1i6W7takoPmReR6ngCthd0kakgFxxx0HrW9R6mVPYgXzEdTuYDpjNWDI25V28E447ZqNlLkKFIAzz0zTFVoVPPPYGsyh/wBoClkUFmHBGatK263ZiDuyMCqu4qAVjVmwBggn1q/DGwVSwLBhwF4OallkKqeAQf54p5k8vGOvtxUvltuJPyE+pqSaBmiX5eWJxj+VIDLcBmGG7f5NQSQsyggkuPwqy1jJGoXJzjn0FOaPbtVhhsn2zQBhXFr5zFgm5TzzzUiKDCi7ThecsetX2iaTrz2AHbtVK4jdWVSPmPXnmncBZJmUDau3aeM9TmrVm3nTKRyrf5/xrKaZlmVQNwJwcVft5o44Rtxk8duKlmnQ6OC+WD92V+Yd8Yz6U838mSAF2tx0xWPJMZFUEKVI2nPJqSPcsKbsnjrWVhjb+I7mwuDnmsO6s3hwWzhhnaO3/wBet1o90e7OAfWsrU0ZY2XjrnP4VcRSMeTK5AU/Q8f0pjDYB8xweoGaZJuVd5xjpxVSaZlj+Xce/B/nW6MBb3/VgqCG7ZPWs9sNyeB0xng1LNIsmDuxznB9ah+zyt93ncccHGDnNU9BodEDIrBTkKOxBI56VoW8LT/MmOOcHn9KzYt8LElSG5Bx3NaVhudQNuGyeh59elZs0Ro6TbySXG0/Kf723p+tXXkaS6EIwU9uM1DYxmNXl6l+NvtxU1vGLm6EagqT3I6VlLVlnpvhWzd7JflzxwM4BrQhBWcphflXJ9M9K0/Dmmr/AGRAI5PuLhvl+9x1JqncaPL9sKqAiMRnr6964ZPUFqrkItSykhQRtI6e39K5y9twtyOcyNnt0rv4dAmS38tMq7A4Zm6cZz9KyJPDb/a2+csG6hsHHf0q+YDmI4tpBRflx93/AGu9S2N1LEzCYtsb720dvWujj0EfaCgwRg4OeBWXf2nlyYADgcFScGlugOm0qQTQqC2DjJ3fpWjGPLViPoa5ezvxb7ckL/vc10lrKtxaCQENxzjp6ilYz1GTAJGGyC3Tk96rn92owctnripLz5Yz91scgY6VlWd0Zr+VGxhQPqM1I7aXLn3cZOFzxigsrKW4OON2OMf5FEmfMB4xj9ab5ieYD8rKp9PpQSIWZVCgfdqIYdsAhTnqRj69aQyruO0bmB4PT6UjTB2II29xxzQOw5tvJ3AA8AY5pFxHu2tx14HSmbh8xAAHUKR0FN27eXYAd8VaESbt0bEYP1PQVG37oEKwyRjH9acv3uANnGDQfmUg4NKwDQwXou3J6sOtO8zpnsOcd6aW3KVH155pV/u5B5xkVYDo9xbqdvUVP9xdxPyjoMVFtWPHXr0q3HbuwAAHt2qwGxt5q/d2ntxT7hvLiwQQoGDx0/zg0iMsZY4wB6DvVa4uPtEyq4UYzu4/Lik2AzaNowdw9/8ACm7RyB+O4c0rKehUjHFJy3I2kYweK5ZbmkTL1bTzdWpG3eA4PCgcYOcisaTfDH5ZbbjhcD0Ndhu2gBfkz154rlvGAjjhVowCdozgc571BuirY6hJ5u1iTzjIP61b1S8GzbvCnHcj1xz+dcrp986/JGcH25I571uRrvBLbXdu68UWDZmOLV5LhvMUqW6EHFUblTG2SOemDXQXjRw4QtywJXJrlb4GaZjEAp6t79q1iVqZupEzNuT5AoO7Ycg0lpC6xgsNrZHJFRzwvHJtB3IwBHGPwrQtPm+VlUKT94nNbEj5dPdcMzgN0wOn4/571nX67WRcsOeSv45Nb1u0kismN23pk5xWfqtr8qkooaMfNjoam4GFFdhZNow3t3rJupfs+ps2AVz8uc1akkZZiY/mzwT+NZ95J5lwpyo29jkk4PrVAdrZwmS3RuEB+bAPTNQXK+XNIcc8Drxil0S6At/3uXXOMj6dKS8xBM+T8xPyevas9gLFirtt2k9d3PT6fSt7yx5QL4OV4KnJB+maq6FYyyKrsPvYHz8Vt6pYRWMO8N1HK+h/E1EhIwL64RlxHCX2DJ+fBJqOFTdRhtpx/dzkCo4yJJGCP8ynJX19KuwARKDFlV9QPUdKaGNWykWdSwBVjj6dMDrXoNnZtHbwyKN7/wAeD09/51zml2qXEsYmYFVIOG7DOcV10NqILcGM5BIyQCfr+lTJmTZm607/AGceYvB6jP3uvGK811djuKrI4OP4efbmvUNcZprTCFc4GNxx35ribmw/eMEjAIPOWzj396IF9Dh5ZpQxQ5BHXnr+FEFu7ISVU99pIrUv7VoZiyMCc8rUGwPzjaW6E11dDMpSbs5jTD5xt6kmpGvHjjC9GLZHHJ4q0yblAc56FmwfWq728mPmRju+6cd6aAzLy4847VLNzntg81Bbs8cLrK+Tn5cDoOtO1BTHISF5z09B61WVjcPjdhh/Fn/PFXYlbksk58tyODt6sRn/ADz+lZV1cPMCQm3I+8D0x3H41Cl1Isrr1ib5T34zmnvDcJG4kO7HRsYyKcSpBZTtFcRbhu55YHI/GvSNFtJJrUmDLqw5XB9OleZRudwLHaoOCc8ivVPA9wssKsRzkfMeBRV2uY9Tbt/D4a3WYIc45BPI9qqyKtrGVZsM3RDxiugW6jhiWYjB64DDv6Vz2rXH71iOEf3PrXCmxkllcK0yqWYDGSSeD6itK7mQwMB0xx+Vcj9qeHbt7/xZPHrU8esA7v3h3Bevem0wiZ/iCyMtvL5fEiDduz29SK4yG+ezuGjaTLAZKgg5/WvVY4UutPnccrtOWYe1eT6lbeRqEgCZXOA1aU3fQ10Z2Gh+JQygsNmTtxnBJFa11qhktsA+YJMt979M1wOjyP5hAbhTjOOprobe4CSbWIQ4J6ED/wDXUzj1JasZOo+b9odU5yO5xg5HT9awJLWZmdcNn1/z616DJapcL5jMoyeCeh+tU7fw+z3yErwzcOvT6VUZLYdzK0PwfLMC0ij5uORnt6VeuvA9zGzSRRFhgjCjqccGvS9N0tVRFHRTjca1LvSo1QrkfTAFaa7kOVz57n0+6s7t4fmQkjluvXOK6nwzdHcScjbzhhwx9OnIrR8babEsodDtfIx2PB5rmU1I6exj8sOxx1P45oXvA9kHiq+llWQyrt/vdOf8ivKNchneRsod3PG0kfXPSu31q6a8V2ZmKsOc44z9BXFX0br8kZLnHHGBn6V101YRzLKwf1GScY/QVuaWeQiAsW5znjtxWX5LK21vvKTnHetDS4WWcbQCzH+HjH1rolsYx3O0sHbeioVZscAk56c/hRVC2kRbhl3gjAJw4xnFFc5s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60" name="AutoShape 4" descr="data:image/jpeg;base64,/9j/4AAQSkZJRgABAQEA3ADcAAD/2wBDAAMCAgMCAgMDAwMEAwMEBQgFBQQEBQoHBwYIDAoMDAsKCwsNDhIQDQ4RDgsLEBYQERMUFRUVDA8XGBYUGBIUFRT/2wBDAQMEBAUEBQkFBQkUDQsNFBQUFBQUFBQUFBQUFBQUFBQUFBQUFBQUFBQUFBQUFBQUFBQUFBQUFBQUFBQUFBQUFBT/wAARCAQAAz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ia7itI3lbbtzgluRjGans7oXK+Yp80N8wc55z9KhuI4uFlA29uPw/wAaZEVtwI4z5a44wOK81mzL5UbSWAP9aSQpDlQflY5xVMXLFxGG5zzS7ZFdm3Dbn+LtQxFzb0xzkd6mX5NoG0nofpS2sZmVVzzx3z1qytqFHHPvVARx44+TA9+lWGUqoZRz61EFC4YNl+mM05Sq/MGJLDBU9MVAEvy7RgcjrSSONwI4zUbc7TjI6dKDIGQAgdenoKAJdwLE7ecY5HamSKdxB3Y64qF7gRtlz8vcip48SBgcrjg5+maAFhhO3cCw/KrYPmZ+bk+1JHGrZyCQO4p6xruyc57f4VokBYWP5dwHQdPWq8qrycAHPPPJq3GyleVOfU1E8Yk5AyueNxqgIUjQKxDbcAMc+9Sr3JBOODx0pv2cbvmJ+br+FV7jUra0ZtrKMDBA6Vm9BrUtzSKzAbeo+9VaTULe3VgzhRjktxzXM6t4rjVTsxH8uMnp0rlZvFSyQtI0jYXA9s5/UVnzl8p6DceIYbdTlWY7exrkdc8UrGp3M27GQucGuduNYe8HyMSuOxIrLu83FxukTzGUc57Y71Dk2UkR67qk90+CGCA55PA96554xNuCjezddpyevU+lbGqKs0KGP5dvYDr/APWqrotkG1ADlkwMA4x17cdKpOw9LEVpp1w6o8bHg4OOwqO8V7aFhvbcT82TxivRb2Sx0vTioiVGcZ6d/XpXmk/mzXD5bIYk+o/OruZ9TORX3bmGQPzx7c9aW5tZJJEkikMKkYZVAO7kVdkmRdo2HIHTPXOR/OkXDRk8Jt78DFBpfQFiSCIbs/MVCE+vvVy3jzGzJJiQc8nOeOTUdjqc9nu2FoJOVDZxwQRn8jTVuPLhfYcArwG4PIwR/n1pMFsa8N0JI9rtlhyQBSNanaNjNubnOeGzWVaMWm4YA45ycVNfaqFhZFAjfGBJk9e4/wA+tSxoi1BTC5SMZXq0bcEVmfalXnJ9dvYe+auf2l9qbfMGcsNoZTnFZWoM0e4qPlHBAH5GmkPcuNMJVbY+O4OcY71GwaNGKKxBUrnB4rMt9SKqwA+dTjcOoHOf6VbVpbpZCqNk/d5xk+9AhtxcZjJYjcffpVB7WVljZcyhs/xEge5rb/sN5PLkBAcj7ueVPv8AhXQaX4cjVFabkL/CDk/T+VDaQHGReG7t2HlxkMx45PX1robLwE2VW4OAx55wcf8A667e3uLW0jHyrjH4GsLVteEMzLu+Q9GA+X6VlztlluLw/ptioBTfOo+VxgsD1PXp2/KqI1ZbSQvGnmzcA7l/rn6Vk3V1dXUrCBgWccGQkA+pxU9j4LvrmJnncglst8oQ9TjIz/nFS/Mg0/8AhKrVbUu+5GYj5W5P4jvSal4ghuLUGMAFshm5GMdO31qPSvBMM11tlbJU53Y6D0rp7Dw3aWobdCkq4ydwz7f5NZuxd9Dzm9ur+4Y7YnIzncvA/OsprW8vJAjB+BnJXOD7+tex3WnwfZ1NvbjaV53YJH0OOKxG0NoWO7hs7kIxzk9DTU0O5xS+F5ljLH+PgHJ3Y96nXwiZlOT5cpHLjnHeuojt5riR/MGI87UxzxjvxxV2LTDuUA7x9003ILnES+GIfuLtMnJbaANwPXP5inQ+E7GOMh/lbgZXhjXer4WjWZEiJELklsk5AyfarzaPBEAxjEhydxbOTzwcdqz5h82h5pdaHp7DZNDlEzlCCy8HHNOt/DWm+cj+Sqpj5eAPyOK7640uKRdoQqCeqis1vDccMjJ0K98e3TNJyJMiLQbc/wCoiVexBXr74rQt/DdnCpzDn1wuK1Le3a0lRIolZF4Z2YA81buL9dsbNgN0BOMj2qHJlcz2Ofu9P02OMj7IwbH+s4H58VS0eFJk2C2wvRWbnFdJc/6Y2FIAUclsYH1OK5+41B9On8uL5nJxuYDH3h7+ma1T0Fe5o6h4diW1Blt1LE4HTOAB2rmptEt/tTOI8LgEIQCDhQP5jP410l/ej7CZD8zH+EVkQN9okDsVKYxwOTk1nFu5b+EbD4ctJypEEZJHAUDGfStEeF7HySzRqvbcgC8+h/OrVqy2rKxbcq+3T61ppcR31jLhcg9zwc+9XdmZxtx4TtZtyBlXdzubv71jX3gYrHm3IlfO3pwPf3rrNtvEzIqbT13AADryMVatb5bWTZIvyk/L7UOTQHl03hbUtLYsULggHcQQKfb/ANojCyW294+cqeoPbJFepX11DeTARxpnkEAEg+nXpVSKxhjKpLFvEpAOP8cetWqgHJaTr11bttMMkJkbCE46gZPTrXc6frtvfSKJoEhbAznjd75p0Phe3u/upsI57cfQcVLe+CYJISsEq20nUttPXtzmlddBXRkav4fsJ2IjcZYZ2qM4rltQ8GT253ohZGOPkB54+lb+oaXqOjKDK6yv94cdR24p2m+LHiuI0uRwRj7nbuKak0hnkur6LNGNrwsRu49OPb8KyPs8gXeyGMngEjgDt/Wvo3UPD1hq9v5yIqll4zxjr3ryzXPAtxaFjG6lpG5VWLfTnFbRncLnIRSMigYBPGT2+tPt3bYgHAzhmzg4q5Los9n5rSJs2HAZhkEVT5jkZCMFRuxmtiDR/s7dtkZu4bA4+n8qrzK8ayKRkgbsEcU9bpi5DP8AujjJBx707VH8mA7QzgjKqrYJ/GkgMdrhlXdg+YD9wdfY1dt4ftMZKud/bfxn8KzY28yRiQd+7O1jjGfer9rI8AVTluoXFVYm+pHqSi8t2hAAkjOQcZH41ywt/Jl27Sr+3Qn6fhXZbXWTKqqE9wev4ZrL1DSd8zSryenHOPfFNFN6WOebewCMp2Ke/FTRRh4w5jKEE9OS1W7i2NsSZWBHI298+tRLG2frTAdHeNtVImG7OD3q7cYWUbQCzDI9cen6VVt4Vkm+bJ/2c4xUstqJGxnODxyf50B1EmQeSTt+bd16fhUSMVDBQxK+nSpn3lSBwD/nrUcattUEZ4ycnr+FAD4WbazSZIHTJ7fSrDSeVCCRz/eUZHtmomVpF+b5iT6Y+lBYqp+VyFPVVyKBoltbjbJ/Ex5Az6fStBFMgIzk7cbR+H+FZsUirgM67SSemKuRSSL8rbWjHQ45/nUCNCz1OTS7iIx5LYYl8dMY4Puc/pVDWrptU1CSWd9z4DA7Rxx0FJJdNJGqZGC3ce3+fyqDzDlRk71/h9s0AVzmRVTAAXgNjkjrTmt0ZVYYPOQOufSrAwxIU7Sw61NZtvcYUKFUqBjBoAzljKyBkIJ/usOafMu1VMmOeoHIz61c2r85ztP97GeapTSFY8YypPLHt1oAarAvv24zx0FJ9o2vt3DaeAMEHOc5zmoEkVnyOD37gU/ajlHQY9cnHI/CtLBqTyMWbd0Hc4zUbyfKsowN3AyO9SxllVsjBwRgHNNjkH3vToB2pDTEkYooB6dsEnn/ABp0OByPu9fTPfmpIsNwV3e2f0pz/uV3EbMHO0nr7UbCbJEkRX+d97MOgPb0qS6nWQIykH5iTlevA6HPsKozTfMpAUK3I29BTY5lAiX05PoPfj8KiwEku9pWdju4xwMY5+tFNF0FZRx3xwP60UagfbNxY+c28sSRgck4GPSk+xorEMvfr61bkzIFXI2n72c1Gc7TtOcDAUdqpmDIls1k5J2KD97GTUkdsgY87h2+lSW+8uTghgcHNOj+VtzYIzjj1qRFmPgdwccEVIX6E+tMWRV5BGPT1p7cqSxIAGeeKsBrLuz60hURo2Tj09qe2ej4JX26UpC7mP6UAQs21cDk9fTHvStIrqC3De1OkwyjgLTfvLwenGKAGKgZiuMhuDVyJe5Pt05/Gq0OV5zjiplY7hknHT68UATrIV6Z29D6Ui3gDZPeqkm2FSCWIXjnrVGfUo4V3O2EGScHtU8wHRx3UbLgjLLWbrHiK202P5uo5x2rgNe+IEemwOiTAytwrBcA89OteZeIfFdzrEwZrhsIcBAThvc07yehdluel6t8XbcmVILjzHH8ByMfTNcxN48k1BZEO9XJPUjnivOWmDMJJhljyTyetaen3hhgV4bZcE/eXkColH3Rx3OnTU55HJ3sFz055pZrraMks394EEHr6VWtbwbZC4UKu07cdSa05oRcSOxfcsjZHHIGAAP51gaCZMKlgf8AOKz5LlpJDuydxOGXtV64VjHt3ED0xnv/AJ/OqKwtHKiMCGY89s8+lUix8cRZTkbsjHPFEbNb4OQpUHDLwal+eNmG1Vw2OeO9QXl0ZiRjHHI6c571S3I6EbXIdgHLY67QKp3V0gVsLsVOhwepHYVHBJIqkNkgk5OPyFWVkikjO/Mg2lBgDg4x6dq0MupgiZopA8nQcYPuf/1U+W7G4blUq3A3EY45z9eal1a28zYyqzAcljgc4qmsbXDqAHz94Z/Kg0WxPCzHAKsecD0/+tT2Enzn+Lk4/Sp1ZlUxs7R4U/N/LPt0qHeJGLyDA7UGYhujA21m5IyBnnP9ac037oFjyx4ZsZzUV23l4LdiOKg82Tc33s+xpWNVqWlytqz8sjHHHWqk1u0yjB2tjjntT1zNuQZwTk46DpxW1pemqxVWUONvc4PH1pbAc7Z6AzTB0BV34Q9STnt710Gm6eVZnnbbgZ2tyf8APNaPmW1svl/MgDblIbkNntVK4e5mYGPcQ+c49M5qGwLdzqEMa/KmwseV7YAHP8qyf7YnZ5GQ5Q8qqNh+3+FW10G4uVLycAjHze3+RU2l6PCshXa07HONwxgj/P60aAM0i01LU4QQkknGcqxJxnuPz/KtW10UFt0mXJ6hvr2q+2pLptqq+UEOduAc4x0NZll4sS8upIBGYnVfM9mGfX1qNQN610eSSFPJLbB1XccdfWrMmnzbQpAUY28cnjjIqOz1pIrVkLqMjgE9/UVO2pebCrHdkH5cE5/EZrJgXrGGG2twjNhl+Us3JNNbWEhUou1GJwOjD644rDupp7gERkxH+8eB/nFZlxlrhGSRURB87++f/wBVQB1ctzIzSFHSUO2fugYGMYqtb6tbTySxvMGfH3Rzg9sjNTQSRf2e4MivlM7enX8a5GeYwynDeWB8wPQHtz6VCXMy+h1ciqqAK6qSvIznpxVSw8yN/NLgIW2hR1Pvg9Oc1x1xrTtMArkxg+9bum6xlk8w+YucfLxzzz7mqcWB3MEkaoJWcnjjvSSXCsufMjDSfdbOc/SucXWIo2dWkOw/MAp6+1Z91rEUkzPuIdRxlunalYSN7UrwKzAiNJOgZuOaxvtk8TKhVW55Ucr9KqLqZ2spb5W+Vg358VemvY7azMi7N68fLkt+fSk0V0Kl486sWhZlbuFXg+1ZF40ikqW3lRk9Tiia8l+0bvlx2Vs81m/a3a6OYGKNwG3ADn2/z1rRLQpaFmW6uI48KPunldw5H/6qrTNJcSDzS0Mi/fUsPTIGccdaJbWW3VXdMq43jPQ1HPaSvIZWy+TnJJGcdOO5qiC211PPAwLYTb1zxVNrraqeUCGU53ZyDxTbp/3IhJ2k545HasW3aWLcAW5PaqUUFzfg1ho5BHIMBWDMy4H1H41oQ64wZY2YlWTkHjJ/piuHuJpdzADCsQdvrg8U/wA9mizvwWyAB7e/6UcqFc7SZkS3acsPNxhsEfXms6O8NwkgaYKV7/0rnor2aNAm4sin7uT696fBcbIwAmADwvX/AD3p8oXOnW/e3ijIOZfrnAz6Vv2bG8gDYwOx3cj25FcBHdlJiXf952Q8d+ldBZa+Us/LX7ycF88D/OKXKSdrpbvHPmSXcCdvIGK3JroRbdoyOv8A+uuJ0nWA0aytwRx8xzn3rUt9SS4ZucE5PynvWTuKx0DLBdsokVZWboetc9rXguG4kQo5R14GDjP4U06hJb3CImWJ7qTW/a3DXEaswwOpqVId7HKw+H9RtGwZWlTOApGMfr9Kja4MVxNFKo3k4KuOnbg+tdtJcJHDuLBWT5snpx/k1z1xZ2msPu3CQsT+PeqA5nVtJs9Q28Z77uea8+8QeH5bW584JtTpjPOM/wCFem6xo13p37yLlV+bbg1jpeLdZiu4QoJwdj/mRW8ZAeXwtJbsw+YDBBIOPwqO8uTINm4lR6nNdprmgr5atDgbsHKjrz3ritSsXinxzk9s8etbRdwKP7xZ125xx2rWjjKruIIZeu48mqFjCWUnc7BeiqKtQr5nGQZBzlq08yHuSecXXaoG4+39Kdu3SDfkAfKV7eufrRJ+6bjBZh8xIBxUablUnHAGcniqKZnahCilmzvPbniqD7W+6CGC4PAxmtlozeFN3yj+8P8A69Q3FuFUMmFRQScj71Aiiq+WoyM5/nTyreav90jD/wBP5U6NtvLBty8nj9aerFvm5PuaBoa0f7skKdvuMUbTJHhQM1cXL/7PcY70xYxHwAAAfT2qBlVIyuAM7s4NSr8pIDZ9f/1VK7feZkJHGaViCwJGPXjFNBcikhFxGCUyyr8wYd/8ipvMyoVhgLjPft/n86mhk+bkcVDLabskAAjnI5/GkGpWllR8gNhuy0+3Cyx5bIf+8OnHHP4VGfMMY/gLqB0zzSKqxnORuPJx0PPQUATtkSAoQOMjtj9an8yNpC8bLjsc/wBaptn7rH5T0qwq+WvqFHy8YBoAkVgzYXBIJByfbFVNQh3L+7y6d6tRzCPIIUZ5PTr6VXmZmxv5XbuODRfUTM5YduAuMt97nrimyRtMoJLLzja3erQ8snkjf0DE496c0aeUpOAoOB6+9XceoyJgy4GAAcHPtn9eKY7A5KqRj1p0cgjYjarqR/fwee9Nmwfu4wBknAOAP/1igCW1LFVXOWPRvWpJv33RsqD1NVlyu47eAc7i3NJ5hY7gMcfxDBo6CY9l3OSSDHzk9un+NNVQ0h7Yx16HPTFIM+Zk4yoz0609JkMbqSSTjp0FTcZDJCys2Bg5+X29aKljhExwmDxzyP8AGioA+6FCtG2BkfQc0zO3JXqOOn61MtqxyU+7/FxgCj7KWkGCACehGPpWpzlZrowhTIQMdcnP9KbDdwXiq6HeGPG04q5NpvnxyNtBKKW654qpp1gtqgjRdqg/L64FQBetW3Ltx8o7nvVjbs3KSCORxTEj2rkHI701mO4gjIB4/wAa0WwC7s5zz60jZ2vggc8gUh+XqAp69agkkLQsQQQG20gHbt7YOCBUiv8AKcgfWqaMF+6ck+tTNKiqUJ59AKVwLIIODn9c0kkiRclgO/T9azLjUI7aJmyPl56VyOveNkEbxxvllHQUbgdJrfiSDTk3u2dvXOBmvKfEnjq61CYx28vk25zlUOS3b6fpWfrmpy3zqfm2SgAc/mMVgxBFk/ek4QYB6ZOOlXGHcGyvfs9xN5gffIc/e6gflVVVMkihTucnaAD3/wAmtHEeGJTGfWq4uI4kYY2k/XriumKJM9rqWTEXlZTvuBBraj1lYrfyQNqkD5d3cdfzrn7q7XzFbG1j+ualmkLRrwu3PY9amUdBxlqdLpuqsz4OFzy3P5V1li7XEJJIJHTnFcJpoVQCwHmY44+ldToZEu51cgxru7H+vFefJWOk12hlZRlfl/ibbnH0pFjWRvmLM6n72K0rdlJ2tndjqenPp+VUbiQQyvtDA4wMDvUoV+hDIfJklD8Nj7oPOccVmSJuBXdnPfAOfatG4t5LiNZpDlyMdMH/AOv3qtJCrIFTLbeCNuP1yapDM+SBoscAq3PPNNuCrbWjwgKhTgfXJrQDHYQyg+q7R+XWqt3GoJwcsvXaPatDIzb59sMYDZABRiB1B/yKpKHXAZ+AAF4Gfzx0rVmhSSNQB82cZPAqvJp3lAhORn5mNBV9Co022PCfMvU9qQhWZlDMw6gd+fX1qVrNo494G5D97vilkj2qpRGLdOB1oJKU0xRvmI/EAnGP0qSKxa6ZW3sFPYHHbjPrzWn/AGKFXzZxyx4GO3vU1u0TRssTbiPlKjgg/nUtlIbZWqQ43IucZG7mrFmp+0M0eRuGB+n+fwqay0m5v2CxpwD90deP5V0ml6bBYoHI3Mq55HbuKzbGY1p4dlup0mkDCJRnB6H2xW1bw2duzO2S38KsuaddaqxWRo3J2/wquMjkVjXl2qtISzA7vlZMAcdQRjnvUblGjeXkKvEUSSMspzu6Y/xrOSaG3mLRDCZB+Y4ye+eKq32qqqrIXZHztXbwfTvUFxuyTySQc89KbQBqEjTIVYnLDIbdnH15qhYaesMjNnYz9dp5H0qaKYqxEgY45xnFT290JlJ7fnT6Aadq6tA0bbuOCc9aRrswMio7AdzkjnPX8sVjfbnW4++2xQMKPXuf51DeapuYrGcj+F84J9alR1A15dQZuCRnqDknPvTI9QS4JgId5eN3PC/n25rnY76SRS/Py9fU0n26RJvmO1f93liSD1quVFnVXGpfZY8DJX+8WyPy7VnXt402DkLn05rMjuGkkwMZGQR/hUsLSyErkBkyMA+nX+lRypEEEjEbiQd3Xn8vzq1ZXpjBYD5h1HU/Qc0sluZE8shQOu5Qevr1q1b237tmYZdcshz978qCyKTUJTIhyFj9zVm3vVhViQCR82M9/wDOKzLnT7iTEhxt7fnTVk+zxgE88ZbPHFFguacN6TiN9pUf3cg++KdDMk8ZGdxUAFic5zWVcXACh1fJ9gO+MY/z3psF08Jy4+Zeue35VLQHSrZwzfeGHH3jkg4qrcWcdrdOwhwnUZbOP84qnFqDKd2/jvxUdxqXnyBY3yAx5yenp1qbAWbpk8lWPBPH41TSSaFNrRsYm45PH1qtfXRZVXPbII9aiiu0kJO4HaDuweh/qaYE9wrxxgngFvmZegqttSQAv8uDlSOnSorydlCrgFGGST19sU1ZCGz/AAnjb1BrRCZXv4ZFk5jbbjOe3Y1UTaNygByep6flV6SRmibd97qP8KoyADkKQePwq0SPGexIwORmpLE+WuZAWySox07/AP16qRxsH4O1SAafHOWk8skrGpBH+NVYplu6UNmREG0YHHrjtSxbvl2FipP3SxwPw6UryhF6/K3THrU0MbRou7dj3+nakSyxNqgtVw7Fs8KOfU+lWbHVvLUSNIULdFVjj8a5XUJHmDdcLxnkcCqH9oTt8pYg9MUuS4X0PUrHxAl1cR73JdeCC2eMdK6ZdTjh2qskihl5BfI5Pp2rxPSr+RXVt/HfB/nXYWetI0KqmAzHDd8VjKmG53X9pp5kaOcxk425+9x0qe3uIlUOqhQDwF+Uf1rjlvlnwrsAV5BB7+tWP7SKrgSblxxuqeVlWOzOrQXELKy5zwd3b/GsTUPDdtdbnCqrE7um334rHk16WNdqMTu9Opq5Y6rL8rCVsryyhQKbugiZWow/ZbhoiMqo2gE5NcvrXhh2xKm9iOQoHGO3au41SSObDFVaZc44/H+dZ37yT5Apb/ZbB/GtIsctzyaTT3hjKE7SODz0q1HF5UOSjIrDhmBxXTa9pckkMkpXc2cEqOG965qYvG5RxyCQN3T8q6Iu6MmtSB4ZWk3tI23GNpAOOpzn6Y/Kkkk+UruyD16VPIxZQCx29/em7G3BidwPdRWgFdW2tkZ/3gKkbcy9cgHlc9KY00gbJJ3KMYIyP8aeJi3RQQ3PIoIKszO44O1euKXaF2c5G0AsT1+lTyR7lOCBgfdI/TFRQ3BgxjI4/g6fnSZSJI3fkP3/AIlUjP50NG68MwI7DFPViWILYDfN83P409v3agklgowCfeo6lmbI0hk6YFK0jMzDdtC+xPt61aZ1HC+nOKhOFYMAMdMnrVINR/Em2SM4DFQc8Z9+PpVhpxHjcFG49F7dP/r1Wt4/m4UHB4/wqZgu12yML/e9fWl1JK0kiyZBxnHTODTNokG47RtwOKZuSRsrj2JIqRWMNv8AMv3skg9Rg9aCthrEBlAAyQACKdvkWPceDjHJNN8xNu8AMMcYHSnrMsznaMg96NRXE+UKQT/DncB3qu/yrt2YAPHTHep/LXcQrbiOMcUrRiZcMm0+5o1HqVGuE9gce350NltqjheoHr3/AMaGVEhbzE46L+PpSKzeSrFOSODjkgcZqw1JoZVjU9+CdrHAH61FNIsm5ApQcE+/+cVGJI/ukc5+63ag9txbrk8c1ADGUsACMqT93PH1pOUxlsJnjjvU67WXO7rxjFQSLHuyp8xB1UnGDjqfzzVgJ53zH7xYDbhRwKkWYK3XGBkmo44lO75sE9x9aW1kbJk3AkEYaMk8A9fr9KALERK/cGd3JPr+FFPWNJlaRgfMbGcnBP4kUVkB9ziQDcx+U479qezbZAdoIByPf0pq7uVD/NjGO4qrdzlQATlsdD0zWpzmhazMttI7DftTb+ZGf5VC3bHAHYimWu9bOQevfmms4VxlTuYdc8UpAWFkMecntmmMwbgke3vVeZm3bQNwzyBS78EcjP6UIB07FVJUcnpz0pWV47JSzZy/ftxUEkhf5RhievYD/GnXEyR6XE0j7dsp78HjFMCJsnJ6ke1ZOr6lHYwswIDL046c1ka/4uisSyrufPTYRXC6trUl+8zZcRPwBux/KptzAauqeLJ7p5Yj8qElQcAA+hrl2uGBO4Avkgt36+1NZ3lmfcMcADI70xY1DCR+M9ec1tFWAV5PLJJJBHTvVfYm5mZRnP3iBk1MZEZdrDI9cf0qvNIrKCBz2NaEjbhhITkKefvYrEvpB0B+Vgc/nWozF8PIfmxWXdZWQhl6HjBzWiEzMvIHuGA9DwM+lWIVkt4dxOcnHzdeKeirHkAbiCc5HT/OajeRcsXC5xhSB7YpMmJ0FjcRz5BI+UD5ia2ob6RVCB2ZQOK4pZBJapHEC7/ebtx/n+Va1nfSMqxBgfQdq5pQN+c9F0O9EqMkrfPwB61cmWP5g20Nk9uTXHafqDwZceWyp94bhkHPUVvC/W4CS+361hy2ZVy+04ZthbI7Njr70wxhdvKbe+Fwfx5pYwJFVsAOFB6fjRyuBuA3DO3H61DepaIpLTywV6ZO4HHUVE2llnDFR78VoRKZpAqH58fKM/rUyyN5bCQRswHO0EZ/CldiMm6tIV4VOnIBXp7VlT27NuKrkHnPr/nFbMknltjHJ6YHA5xSW9rLcIQVVY15Ax1/H61fMQc/b27NIUXdhuWU42/41s2+nR2cJeVQAAQOfUDGB6c1K6rY4YjdzyR60Wf2q/kCu3kQsdrbl49zj6Um3YfUxpBc3F0yRliOnC4x75/Ouj0/w7b2doLmc4yMsTxz6YrRhsYLW3Vsq8mMDoeRWFq+oP5TKCxBJ4rLV6FW6lybXLVLryYwdi4ypAOc9O1Ur7VI3jJQyhlbACAYIx1Fcu10d4bPfBK9evSp/wC0GK7D8hPT/Cr5bC6k0mpPvJbPXgZoa4HlPkeYxBAy2KzGHmOw/wBrJGKmnZFbcrd8jjvRYpsLVnibLg524O7rj3qcXw8pTKxwBgA//rrOmuzGXG7dzwAMfrVdrhmbGTux061fKFy5cSFslSVwOBn9elNbUikWV6dDwKYxfygCQJf4hgfliq5YpkAH25460WGTGctuYk+vHFU5SZJ9sfy9xuHP6fSpVk3716Dpn+lLHDjgdcbc/rRYBu4x5JO0/wCeKd9nMyIEBHOc5wKc2Rg7cnOM1dtVbaCeoHK4/rmpKuKsLw24Xne2WLAc+9TWssizwuSTnO4dyP69BSop37l+Y5+6RxViH93L5ZQq304H+eKhkkjR7n3o2EY87uKfZ3AgUo7ZG9ivPbJx+lUr6/RY2Aw57ccn61n/ANqibHGG7cZP/wCqpLOhubhZEwAQuMYzgLWDcZ3sD1IzkGqx1CUSFcMvYEjPFT7ssrbm3Ece/rVEFaQzRlSWLoQBt9KbvxubaUZuD1JqZz8wi+8OT83Wq10xt5EB3YxgYosA2OSSJiWJwx2lScjvz+daVgRIzSBMcc7VAJPvgVk3tw0xQhdyscEjHGBj/Gmw6kI1KMDvX+LqvTrScSzRv5DIwKtgHHH6Gs+RdqkLkOzbgQcd8YqObUG+ZmO4qB+GelVZLjK7mJAxuY0WFc1WulmUmTcG6gq2FPpUMch5LMduchiKyxelcHzNyHnirQvBs2Sn5hwvIqrEl8zrsGABx6f0quJgPvABj1JqvBdO6+WDtcjKvjqB1pPMaOMBiH77gMflVFWFupF24Rm3+gGOox2pIFP1IwDxUG9FyA2Se2BVmKRt4bp9Tj+lV0Bl2HLA5H/6qXzPMXKgZ7Ko/SojcmNSdu4rwMDPB/8ArVGtwYxuzzjjn+dTqQyW4gG3eRkY5BGcc/zrmbtWhmkbbt54z36c10Udy8qhn7dgc5/Ss7UIPMZpGXofkBx6VcdA6HPf2hLZufKZvQnHWtGDWDGu5z97qF5JrMmhKySEqcY+8R71T86Zzgnaij+HituVNE8x6HZ64rWseOhG0leSO+DWmuoecq4G0AcdeT+VecWWszJmM4Cr2Of0xXT6bqwmXaJcyYyfYVg4IdzpDNGwCyAnODtI7VJJcNGvlxY8r3HJ9Kwm1B2mUN8xbgOTnir0DllVnGd3UY5FZ2KNeO8IUPJkswA/+tWvpV0l1GI5Mgg5AYDmuSvNQThATjP3iKms9Wa3USDdgjBzx+VLlG7nRapbCZdpUqqnJXHf1rjL7S4VkB2bWUklivJ/Cus0/VjcB1lUMW9QD+BpNYt1AKINhJ7KCPpTi7Es85aMs2QiuAcBGGR+INWgnyqSowT1A71p39qISXPUjn/9VZZuBtKBed2fxq7hYo3kKCY455qvneWDrhR+NWJJQ1w46t2A9KXhoyGXrx04rQRAsayIDgDaefX8+9Mjt44wBEqqnYJxt9sU64y2BjaBx1pVm2pwoyOSF70DQ2ONWk3bmdvz/rU80zeW+AxGM/Xmkt7hJFUvtbIyRj9KVtjcKACwPy4/H8qNRlOZo5neMHaeoJPp/n9abDaj+LapPVff61LMpTkDB9+T/wDqojkXYTt5xzz+vSjUTDaLdiEw3HJJwc0MoMUqeVtBHRm3ZIpZJmkZ8klT0Vj/ACpwt2ZRIXyOhXHAo1HqZZt9zKPL+UHsMVNMpmXaI3wBt+Y9vQVoLtCKrDMnc5FTSyD7OdwyxHHtz1xSuBi7VZSFXHPAFSqpA+7tP/66c22NztID42kZ5xTo9u0Hlh1z3pokjkCsxBJ3D0PHvTo3QxksGBK4PSmNsXbj5myWBzxj0pjTFs9Nyk/L6CjUfQjaOIuQgzgZy2DnvxUa/u5GwmAR0A45H196nSNFhViWDc7vQc0zhpQucEjpTuIqssbfNh13dSx7/wD66i3bRkkBTwFU7TwfWrssYGDwH7AimzKrOpXJ+Vdxxj5sDP600yiOGMMuVBHfK1EVTc24bufu8frVuKGONtpG7PA45p0lovmIUfaWP1OKnqJkcNilxtZ2aPJAAHPf9Kklt9u1I1VNy8NjAP8AhV5rcSqqncuzgj1H5UyTc3yo52AcrnjjipuMgjjTy2G0rjqWIIPPb86KrtamTA8+UN3UAHFFAH3QsYdj19enWkntVbbuUMR3Pr9KdCTkBhxnPc0vDfU9K1Oca0qx27huCXAXPbjvVbaPu8tnIBq9fKF01WBVvMkIdSOc9vw/+tWau5fXPXIpSAZNJiQgnPHGRimeZGg/eEKM5yelV9QvY7SEyzEgRjJ24LflXmnir4hqg8q0ZiSed6D0PofWnFN7Bex6JqXiK0tEZiRuXuD1rkPEXjVrjSbYQttDTyZ9sAcfnXnE2t3N3ktKzVdmbfY6fGx++Hk+XryQP6VuqdlqTzXL1xefbVJJ3DGOMVWaHd8oAz33HHFKEK7VY5x3I60kyBo4wAd2eSe+am1tC0MWHcinOARwaYrjJTHHenKrBuvTjAFRRqzM3Dbl7460CI5McACqpuAjSbuq8g9DVmRTuGCSemSKryxsdwY5YHBwasTIJJAyngY/hI44rNkYlt3QfzrRMbK4+b5cVWlURSE9R0BrREszjIVLFRnPB9PWkaEsqjHoRxnBxViZdzcfKnXHehlG3kZ3e1Ikqxt5bKcBdx27QecVoxsSuR06Ae1VRCiqRld3TB7VKrCNQQAGHr6UFmrYqVjCcLk5OO9bljfhYm3dA304J6VzcFwdr+WB833jV6xmK5ikUkZ7/jXNItHaQX2+NTxv6FadHd+ZNg4G3pWFGxVtnA78e4zVhWXbnIDY5UfWueUepqmba3CeZmNgAO/+FSXF+vmMFwGAAP0rJt2w2UGwdN+/g/hirLQRrCS2CeMbW6etSCRP9oVti8YUYz0pJtcitVVURd56f41larq0VvGI0CM5I6n5vTFZFsWurgMyZI7VVhJHX2KtqEm6cMqdQ1XNRuobWNhbnDsvEgH3Tjr+tYM2qGziWPuOlUJvEHnNkACMJjA65qeVsXUvXmrSSMoZ2IB3cdzzVC+uDcRlyR659+1Uo7gyrucZJ6mo5JMrtY4VueTVKIhy3R8sDAG5eah3Ng5b8c8UnmRqu0NweKpy3zJlVPzA8Nj9au3QbLcky/fA/eY59OKiN8cfcbB7nIx+FU2vFnYEDk4P+PFLIB1U/KwxinZCJ5Jk8xQ42hfzPenxZZvOJ2KOBgVRbLcoxxnO3HXirMd0yqQg3HH3SO9OxZZkkWNsng9/8f5/lUMeXZyen3cVHt8xi7DMjY+96du1LkMrZweuKkaIvOwGjfl88MBg1cXzGQZZtxPHciolI25GOBnOBUyzvH04Hr6VIIj3NDIu7jpyRmrHmIqgDCqx545xUJmEzBgSfdRzUE8jRkbhz06UrjLsl4ixuS2EXHqKhj1BkEkkcjI5PyqGOMdu9ZTTFsgnOOcds1RvdSEMe3OGZsdOlK1wNF9UzIWc8HJyB3zioZJguNnOe5FctJqzlwSwdVOc4yRzz9aVNXlhYgvwx4wP501AXMdI2phGDMSSuQNpx7VJFrUjDK4MeOK45tWK7lY7/wCLn+VI2uFBE8Y8uL+NOn4fnV8ocx3MGuooy1uMdC5z6VHcalHdWrS42FWx8uPlIPuff3rhrrxEJoxEi7mGWDbfvH/OaZYa1H9s/fD7ykDjjHvU8ocx2CasrKW271zjB4qrNqCNGSsuHX+IDj6VzYupGVcOwH93HNNWd4F+YlFGcgD1/wAinyhc3JLoKq5Y5I+9nrTYrzcxaR1GTheRk+4H0rn1neVlA8xUPZsZ7fpzTLqSb51ZcbRjpj8vWny3Jubc2qeW2WO1Qdo9AfX/AD605r5jIodmAz6cnPrXNx6swyMSblGAQMY+tWftDSRrjc0o5ZucfWmoi5jpbG8KzFQzMPvDcO3cVffU4JF+Rl9G3HHPpmuQjvnWLndv+lW4tQIXg7R3yO9DhYrmOiFwJGJ3Ku08cdqlW6HmLubK5HyAdv8AOa5xtUZWXL4ATbwCOB61Zt9QEyu24MRx8w6VNh8xvi4+UBlHT07CpJ28xcfMVzu+U/hn8qxo9V85OqlCOCOoq2LorFGm4/KFIYnqRSHqX7eQJtfBMbNt3dfxqWZUuWT5cheAMfrWNPKVm3Bc5xg9hWjbyHou1WA+8pxQBT1SxEKnChzj8OK5i9j8uUsfljUD6Hn/APVXZzZkhbzGzj7tYd9amQMQdq98da1i9SHE5qO5ZGbGMNxwOla2n6g1qxZir/LjpjNYsy+XIRuLe+etNW6K7VG0HPDbc1o1czudxa6osgTbyccewrU+2O0agtzwMf1riNPungk3KNx7cdPpW5Z6rBJIQ7bDjawA6j/Oaw5UjZSNtZHuMkr2GMHirsMZVGDLyDk4FYtvqSGdEQMYzkfL1q/9oIjwC27dwe/pUNGhqRzFWB3BQCDuB/TFbUOoLNGoZuTwwzknHb8q56G48wkyAE4zuLck/WrUcoPAP7tuOazaILmrQwy27NFnOON3XNcjdW7Qth1VHIzk9K6ny1kXaqqUxjisLULX94W67eoOcURDUxpWO8OuPl46+3/6qa0g3BnKg+oqzJIZN6syhRxkZ/yarSwoshkIyB781vqSGw7g3c96STEbbOFbuWJ61NEwWNWk2nJwDnIHoOlQXkiM2X6d2AH5VN2NDPOTaq7cHuBzVm3kSQK3DejenrzWfHGzNuVSOPvN/jVy3tkjOY441ZlIJCgE8e1BSI7qSKNBsKs2eFz+lUSxYs2w5PY1avh9ojjASN33nJznaB/9eoI1RVGSc+54zQKQsTI0p3cBeKsbt5AbBA4O3tVe2iVyFXh84zkYGaVlXywSdr5xmq1DUsL2kH/ARU4jSVdznJ5AbGecVUaQqqgISBx9BTuNq4JzjpgZqQHfZU6Mct9M5qN4U+YkZwQPrUqygA5weATxzTXjCNtzlDzgGgCo1i0LDjhwD06cUq20UjfKdh6Mev4fyq1JsVRGrMB39/TvUW1Vfd93/GgLFXyfIXyzwOpyPbFJ5m3GQTkZHPp1q1Ja+ZJuZiST3P51FcQ7WyuWX+6zYx9OOaB2ZBIguGIL+WuOGUe9MlkQ4TzA5PO5Rj8KeY1bBLc5yAef50iRpIrgNtKkkEcZoIYsOx4+Gzg4BHWrDWZ+TIITG3PfNVbFtkgXftZuMlM1oQhoQplKszHO5cY789aGNCNF5abVJJJAxnHaoPLkBCxn5f4i3UcHj9Kuqp3nqDjINHyysMlg+cED696hsZF9lSOPzy6/LwRyTzRUkcaqr+YzAjGOc5oqyrH2duwBkZ9PSnRH7m4cjv7UxSRwOR7moJphDlmHPcjFdBylm9k22cIJ5Zm/Lisi61KHTonlnO2MDJK1S8SeIre20+LZJudQfunuW/wryjWvE9zqDKspGNx4z+ppcrkxXsWfGni5r6R1jPGfvdjXCc3EiZQ4J4Y96tXlwzEsCwxyeetQwsnmeqq2RuGK6ox5UZN3Ix8lwFJx689a6Fp/Os9PUDaRFwMf7RrnHkP2guwJ56A10MpXzIFU7wsSgBeff+pq3sEdy6n+qyw+Yc/SkZgq4jG4nn71JHhmTIBPf3+tTxx/e9O2D0FczNisybstg9ecUjj5tyR7TkhVB4FWpVO4jGR1J9zUaW46MNxPf/CkBnu3ykN8rg81Vk3CQjlQew4BrSkj/ecqT359qgmVduScEmmgKb2m1Qzfhk/zqBrHarM3IbpnmtRPlwD+8Xp82OaZP/q3+Xaqjrnt/nNWmKxz0gCtjoeuKhUtu+YYx0bPX8K0FjWUsBknOTnoKguZFRcAY/D+VO4rFXKltwPPUDsex/nUTSfvPqPwqWaMKqsh4xzz071X8wfLnv0Yf0pkFuxwvLjPfB5/CtfT9seSqbVzg4OMZ9KwLO7G351IfJHTOea3NPmBfBGePzrGRrE2o7gqrHB3LjnPWtOFfMjBPDHnpWJbzKxO0YP92ta3lAjxgrjqSTWE9jRFySPzFXcMgHPNLdXpt4C6joPuk5+tV3kTymbJJU569a5+bVGvLh0+8FOBtrOCKuJHG15cySnJDPnj/PStc3MdrHj7rnv71DEyWcLHaqhh7E5+lY1xcBrhnbr2PWqauTct31w8rEsSCOmO/GOKpwqXVzwpz93pTprpGQHBUfnmq1tcIJn3sFDfd9q0S0Fc0cSIuUUMB1GScfpVK6uHboD8vJ9e9O1K8EcKsf4Tk89arNqERt2ba2RxjbjrSsK5EtxkHIb5sENnJ44qGQOx5IXjI/8ArUxW8mRWxlc8r7VPFdLI6jPOccdq0toSOs13bpGwzM3+NPX5d/1zjdVmRY48yR5wTwBnqf8A9dQbmJ3Hbt/WoLI/Mbd15/z0pdxMIyMkH7tQ3CiH7pwPUCovPLsACM98/wCetOwXLSXbDA43DqT/ACqwjBsME3JnnBx/SqO1Vk5428nnrUv2oQqucMuemahoq5cjkA3Kecc4P+e1Na6EeQznAPCk8A+1Zy6nGqmQAfX+lVLnUvMTYcDafX2pKLYc1jWl1IQhwr5PXIOcfWsnUNYJUMx2lTnpwfesxrplBIG5s4PqOaqXG+6TYOWz1Jp8thczZZ/thpCSGyAeO2SKzLu8lu7iVX+bADBiDjrjHSpzpLyLmQ7V7f49a1tPsYVhHmTq5AzxnFPRCs2c7HbyycImBRbafd3C+UsTvzlQvA9+prqVazjYEqpz15qWLUraOR23KnUBR39qnmLUTm5vD93KFjY7mB+Zug57+9SL4bzbhJHV85DADpg8c1tSeJFiUnyFmIz97joaxpPERmUuibWJ6Nxt56DNO7HZIevhWPuy5Hyhs9P85qW38N2bXRB2tt6uw6mqsniB9qbcMFPr3xUH9syeZ8pG0nv1pC0OrfS7CCHOQzEY4IODUMmlwrFGzDDsuSx7Z9vpXPf21cKQ0Q3TB8MG7LyTjnr0qVdankV1bBjz1AP5UrMrRG3b6fBEmDhm4HPpnpVibSbeRegORxjrmsFbycrv3hgoyRioJtUuHbgkErzxjIHalZiuh0nhuCSRjGE3EcMFwc9OtVm8JzclTukHG4NwPapINdkVhv8AlGeSRjgAfnzVlfEDSyOI1zDjn696pNomyM640m8iYQsuJVGcRjPHc/59ai+xSW+Cw+TbyMYrft9ehaXDnYcAFm4NW2urO6VAZEZc5DDk5B/nVczHyo5FSeSV3OvqMgVHb3MgckKpVhyVJ6/T/PWuxkit5ceXLFs+83y7ST+BNZyWtpHI/mIgViSI16D3pcxPKZ0dy6qSnAB6/wD1sVbj1ZWBIJJHUdRTba1jkV0ULyx3euM0r6ftK+WNgOc8dc0MFcnh1JZG5IPcKTV5NQjwMKemeKxxYyKBg7WGRleT+f5U0+bBAnmr824j5emOgPA6mlYbkzpEuFmjfzH4GQBzinOyzRlRsxg/NjJB9q5P7Y6Sbiu1VHJ9aux68qxAlcjPGCM0WZXNci1bTdqKcDao45rnbjMTgrlR711k14ZImCjdgck/kKw9StRGmQoGO+MGtYvoZSVjOhvpC2C5AHQA8VoWM2JFYjYCRkKSPxrFwVYhsj6HtVtLo7QCnByFbFVKOhCOus9SVWL4wMdeKvw6goc7Tz168+1cbDfGLADZycnIzj6e1XrbUh5qkD5vunqRWTTRrzHb2d1uVezE96s/aZEYcoU3YAwS3vXNreBI1IJBXgLnkVchm84eY/1GOlZl7nU2dyvmbdp+UdR0+lSXsKSI/wAuEJIyKx4bzyYV8pR15+taa3kcy4KEgjnH61j1Gc1dwtDcEbc7TwwxUE2ZowinygCM9++fT61q6l5f3uWFZqXHlxhmOST6HtnFbCsNBDxkbBxxnPb8qhm3Dkg5OO2KkkugZM9hwSeB9KTaCoHQZ6etAyrHJ5I5Y9dxzyDWhBdAMDgdO4FVmjg8wPtb5vu7lHX9eKlCptygAb2FBWwtw7zbiEC45/h59+KyZpQjMGQbv9oVe3R7nYruIBGM4GapTqGwSTkc8GghhGydQB/untQs6ySojAlz04Hb8ars5aT5Rk+pPWiNkXLeX5Z/iPc9KdhIutJub5vlHoep96lEe6LAZtxA2HuKpHY0g2hmPVe9W1X92Mf/AF6T8iiZv3eON4x1HHNNyrSAc57D/wCvRt3KSDgHgDODTDh9oHzDOG5xQALGgXBDgDodxNSEDHzDPGaWSLdwuSBzx2pywjaB1B96m6AgZ02YZiCf4ck4pjbGUklUIxhjkn6VNJYk4KnI4Jz6VF9n3ScHKqON3Az71Q0VpE3SYJb1P+fSoZo/maRx+7ZtpzjnPYVqeWzbfMkXavtn64xTJoY5/kPBXpu6/WlcRTt7bJC7QoXp0q6iDcSWDMOMD0pFXDE5IHTt2p21d0YUqOfuj60wLEK7SxP3lGfXj1qWTEmBkM3Xd/8AXqsshXIwvB5A+lTBlboMt0BrN7lIZcxLCAwfAAGG/SiknX7oACjHOATRV2C59i7wcc7e2fQ+9cl4m8RR2sbhZPmPCkHp71X17xMVYpG53YIzk9K8/vr2W9VmdiDnlc55rpirvU5XawmoX88ka/Nw2WGMd6xLrBXnrnPTFaTxkrlgFA4GaqMobhuB3xXUZGTcx+WwJJ5FFsqSEbzhmHWr00I8vJO5+/PSqYjEe4CQsO1WSyv5YaQncdo71oRzyNMpZzwoqgqqUwTjPB4qcyHYSeMDrSYjYtmzIdzkKxyOK1FdW4Az2rn7VmkwQeQMitWCUNGdxw1YSN0X2j6ZADMcscc1C0g3HnHc1Mrboxzk4qG4hLKMj/69ZForSKWbI4Hf3qCS1EjZL4Rhgc1Z+bdhjxT9nyNwCFHT+v8An1qtRlRU8lcY247dahuFVi+4fKRz2NW7hcYG4HH51WaJZgGHHrzRcgypY9jZXgHp2J96pXHyyDeOv6Vq3S4UbfmHtz+dZMp3NsK59z/SnFiZBJGpcr1H901WukAY/LjHAGO1XWRYct1Y9c81Tvo9jIuD+B6fWtLkMpxzh5Dww2dWz19q1dPu1jyBy1ZjW5jyOCxbcCoxUmnK0sxOPl3YHU9qWhR0tkyxuXyRgZ46VrQ3kbLwOvPy1hWbEyEHIIHpVqYGPndk9+BWUlc0iXZtTwyxjdh+GXPSqsduFDO6qdp4Pf3zVWNjJIPmyCfwFXmmCoRuVhj7pyfxqOUaIprgNHz1DcfT/wDXWZJcB5D2HTHc+tWpJAq46jkk+v8An+lZ80sckhLBlPbnrVpEslncMg6hRzjPWq6uF+8fXnNJI0UbENksR0H51WkkSI8nkjO2rsQSXE3nRoobIU/n7VDGTt+YYI/WmxzeSGCjIJ6+lNhk3SEEdDxz3pgaUUiSrgnB9jSZbzEOeV/PmqzzKGUdHXp65q5JdKVBKgP3HrUFFz7R5igKFyMdfrQzFcMMA5xtPP41l+f++UIAADk85FTzXQlX5V+cHis+UsfeSKysu3G3GfcVQiuI9yuB78c028uFVVf+8ONxwaxUuWkZkJ2J2Oc/WtUtCG9TXuLkLIFA3HIB59aqSXR2ujAFs+vbtVUqxjB4BHHr+NLDDtY7uQRjp3pATtJt4yCG5IXOT+lMjtC0jNjaxxn6D/P6VZjUQ7s854H9MVKlx5akKAPXd0o1AfZ6bHlmY/e559aW5+z2yhgqMw79z9age8O0dVPo3GPb9KoTXDvJxyvfjv0rIroXJtSWaJQiqBn16VVN/L5bEkbSegP5cVVkjTy8DIGc4GBSBSqEIuG+vanYZG15K25QdrAHB/vc0gmZm5cMcdPQ0nkvDISVyvG3FPFqkYRm3Lx1HekA2aONvmcFgAMgfzHFUpYY5JiqZCtz8y4I9gK141EmACCOuaZJCGXceG4+7UF2uZEkPlqC6lB0LDBI56mi08ySY7VMsaMCX6HBz1q9LG82VZRsB+b1qrawrFJ5hGU6DHtQT1NEWsaszImHc525xzjH9KlFgYVLNli/Oe305q1aMsgw2W9wB+lasG2Tchxk8YIyfakzQybeA8AqNrnr2FasOkwyQg59x7+1TLpE0mPKUlQQCfWup0DwvNPIhXJDE5PQj6D8qiUuUWh5pq2iytlI4ww/2vlH4nt+VS2Xhl/skU3lso3ZyGJAY9hzXuNn4Dt2n2yxrIDg/Ng5I9q0JvA0AQquEjbpGOAD9BUe1JVmfOV/o7LMQAeuS3PzVGjvAhZuHDBQ3Xb2xXt2qfD1ZmbbCW9SB0rkNf8AAcunsWMWDjIBFaqaY7dDgbgzxSSAfOp53Kc9uB0psc6SRkM5BYNz2XAzVqSH7PIV2jcWGBj/AOtVWGF3Vz5Y+Un7wIIB9vT6VRBDBK0eSqgcZXB/H8ulWpta3xsu0gkZ55I9veonjEexmz14Azmq08IW4kds7QSPlJ9OKsadjVs9USaAKNo3dXK96tQ3kN1vRgu0cH8K5xLdllym5Qw3Bfr/AJNSS5WNgOOOeetTYlyNE20FxuGAYx3U8f0qCew2kPEzDAGFUdBWfHfNHv2ttBGOTxWlaamki7HiJPQv8vWqGtSnGk1u6buecdcfj0+v5VoXkieQmYmORjA9u9bllaWtyyM0PG7rnOPTmodW0hlXY2QSD17+lStypHAalF8wwoweeagWU+WkRHyD+6Kv6xbyCZUAbPIHbp/9esxWTO1mI+i59q6jLUuQuPMOAMlsDitCzmWOQEjAXpk1h+Z5bqAMEH7pPtV23k2qxU7888+tJkm1HfL5jH+DAI55J46Vt6bdL5LANtK/LtIB965OF1V+oAHritW2uNy4B2uenFYSiaxkdfDMBCTgtjpg9K07O4E0ZiABbru+g7Vy1leJDkHHmsMAkVrafcDznkEnC/KrA4JHU1hJGps6hbxShiPu5zt6/hWBcW42/OpIA+82cfSul8wSQglchuWOM1h6xCyqNzFd2elSmBlNJGDsKk9SSOgxzUm5TC+G5PQH9Oc1RO4Nj054NPMirGeMdjtyf6VoBJ5g4IPA5NOaUZO3cQOR61Xkw3ygfMBj5RSLIDvGeh4PWgB0sycjqzc5x1rPYtI+WJ2jkYODU1xIFhHzEvjI6fyqKWUMyk9VXJ+UYqiWN8xFjZjjCjPC4qWGNJpM8OoORxVPmRjlup6LnFaUEYyV6MB93NJgiSODZJ8/Hpwf0qby8bm52r1X144pI+fUHGBUu1uVTAHdtuf60ihjqVGeMEdKj2oJME44A6c0/cI1fLHAGV/Oq0jBsMpY5/M4rOQ0T/d+UNgbeWqSGTcqheg9+KrtIp+Xd5Z9uKktY5Y+W+cerHnFSUWZHGBkDOOM+tNeIlUkXhGGD9acV52kZY8c9cU1Y1tdxX7rdQM55oIFSBTku7AjptxVaUlmLA4JPt61IshY8FUVai2B2YlwvGf/AK1WnqNjTGQeJGK/Tg1MEC/dbocD/wCvUMq7VCxnIA5Pqaljcthc4BPK8VYhPMETbg34NyKe0gWQJtU88upwPrTZVZlXPQdeahWLy5iI2yoxyck1PUaL7Mm1cDk8lm/woqru+zqBDFGxHO5cJ1/CiqKPY7i4e43Oepz+dZzwmPcOVXOcZ7+tXlDqMKwU9+9VZLdZpi5wzdN1dyONlYhZCCeQvXPpTJIdvKlR9TVibLORwe2MVBIpYAMfl6VpqQyt5Ybll/GqbQmPdhgccgVdlbG3BXHTgVBPJGqli249CAKaJZSCxspLf6zOck9OKj4Z8A/L05707/WEgc5qOaP7gHDDt+VN7El6Bvs8Yw2w9Ae1aVuyMoYcj29axxNuz/Dk/lWjZt6Ns9P/ANVZy2NImqkg8nDHDY49Rg9aQSM2QW4xnJqqqiQ4B47lu9ThVwAv3elYM1Q1ZPMckNznk9KZIBHtG/8ADPWnNGNwVeQOTzVaaN9rnOM4O3qfrSKJVUsylflAOGzjNK0JUf6wEH2xUttb8cNk8c9/epWRQ2PmZew4H6/WpYGTcQrD9/LgnnjB/lVG4s1MxZSpGOxrZubcMBuOMnPSqkkISFlJxz8pJNCkBk3FjHHbl2ZWG7gg9eMmsq4UkqByDz6mujlhjVjGcyL06+v4VmXVqkhZScsOQVrW5nYy72SPcBEpUBQD7nAojjX5STs29NvHaiSAPNuHDHJ+U4P1qK137mYH5QMH1Iq0I29PmVsHqRySO/tWlcKrSBeoYYBHIrJ01VVcv3HpV5WQSA5ZdpyWAyP51m2UiJofsYcbGG3kMveiFQ0RVj35C1cmeG62qXC4+bHrVYWqBt7Bs/WluUhlw6yQgDgrx061QWDzmz3A65Iq6Ikk5ZgGB6dKFhCttQYJ654/yKpEszCw3M56+3WoZtrx5f346cVbkhUbwc59qy5lyxTdgE4FWiRIWE25OwPU1NboFYsq4UcDio7c7Vx29vSrCgBgVbAoYDlVMgsPm7VJGyu20KDzzuFQlSucNkZyM9aasyqWOAMelICV2CEkjBJ7VFNdCMqD95eQcUySaHd94lwOeOap3BLyZwWRvf3pWK1G3Upm42cDvUUcRdsqAB0Pr/nBqwsPZl+UdxUkJjjJKZPfkfypkgsYhxwWzxgnr3pGuYYwyhApYbGbv1qvM7ySHLkBCVXnHXnJqNR+8RWycDBbrUFFh5PM2qF5GOafHH/z0G1cYAP8j/ntSLHGSrDIx/jTwVlCErtyM46nmgBWVFXGMdzt61UMOfvAqDhuOeat7d4zhlx6jHPvTINqgKwCsffNSUins+60h4UcKf5USKnVRuGMnsPxq9dbeOCeoPTp/nFVJod0BA4OAPqPeoGVPtG5QVXp7cVJHcfKUdd24fl/nFKkCxr1baBj5Txj3o8w+WAq7oxk44JJ9M/lQNCxtHjOcDdgY4x17fQfpThHH8mW+fkcnNQMuUA24OB8vcZ7VaTbIoJBBAGQO2e1QaETESABeUxncOufpUKxq10CwGzGUCnGT71fYp5LAH5u3HtVFchiFXHvntmgXU245NybmOC/Jx0pYZHtXWSIhdpweAx2/iDVWzCyLt5A5+b+VXPL5IC5zwNwBqRnSaJrkMMwjn4OclSBjr3/ADr2TwvcWN1Zl4xGkmMfKoB/Ovma83WboF69O3Ir1n4V3U5jJdWwxAT129zx24rOo7ohrqeryRj5nyBIQMAD/GolUseRjj0qdZNsbbQvAyB71H8787c5GTzkD8K5SQjjRuThjj7zD+tcz40jt/7KkLKPM27QzGul2njAyK5rxvYmbSpVVMkruXav+ea1RUdzwi+NvHdZPl5B5xxnJqvcRDywyLgY5xj/AD6UT24jupA5wueN3X3H1qzGwjbcATxxux0//VXTcpamNPMix/INjAcnPFVI2jmf5PnRjkYI5P41cvvs7TMnAB+b8MjjFVWaKPBUKnOMED/HitOhmSRhJPlJKKB/CKZNAka8KxzzuOMY9KeuxVBdsBj6/wBalWEMpbDHJwCcipAz2t4ZpOVY87G2gBRTkhWA8EoO2DgfhVtbdUYl2YD0zn8qkihTy2Gd2fu57fWncqJPod2Uu8SKSvAHPX/Irdk1FGciQfw7FYnpxge9Z+l2cCujo7sUOG3cAGotY2PcMCdhJBBx71PUsgvNMguZG2r16Ff61xV9ZrZsBggnnjv612NrfbHKkEIn5moNXs7e+RpYlyxHQ1tF2MZK5w6um4BuQGHb9amt5A7FV+4OM45PP+FRXlqbeRhktn1HvUdvIYZioO7nJwOlb9DM1QVkbA+6wwRVmzbbcBsqeSo9qzY7gNuCnJ71YjbzMgbQcdD0qWBulyH68Z654+tbOnFZNxTa7rx0HA/zmuZWQ28IATO3n2qeG4WZSUfrye1c8o3N4na2l8GkCeY3oM5wP/rdKm1Bo5LcknJx068Vyun3fk4YhsL12g4xXQbo5Q7qSYmXisbalmS0ZhZd7Z3ZxzjPtUcZVc70O3Gc+v0/GtWS3Kqwb7xIOMH/AD2qBrMrGCRhWPAPpQ9B2KO1ouCNoYA+tNkUqOmVPp1J9K0Vtx5ezdkdfpiqzwpt27+mcD2oTQrGYrgxndHgk4/I1AuZOFPXofWtCa3DKSTk+5qv5K26AJgdhnr+FaXJZFDCZFOEcqvVuSKuqo4IfBNRPECwfDZxg49Kn8jZG3zDPTHvSeoIkjkMchZckD8qs/dwWBAzyQfXtVBWKqEVsH0qZW+6clzjnjjriszRCzKNrHGDn7vU1Bkbgw49N3WrD/NyWPAwOO/TrUOw7w+QOg69OlLUYqxpuzIN4z97HarMKBV6E84IwKFjE0nzkSA8ZzyPSnxqygjfyO340bgTbSqKyMu08L2ApskRmj+Zeo6f5+tPwAAVPHUlqUAGQLuRWbjsCKkgr+SUU7sIoIA759TQ0a4wq4PXPY/54qaZkZgoKuqcbl55pjKfLCqcnkDtgdM00NlWSPcwVBgk4GaIFZeNuWx6VY8v5TuZt/XcOopIbd1JZsYxj1xx/jWohrQsxHK7sc7ecUkNoVZj8rluenT8aswweWGY8llxgnpUv2csgwqlOjAduKlq4FZodrbSN23jHaipDllwrA+3eiqKserHEPygfP068VUmdg3AG70q3JhsAYA5pjLticnaSP4SOTXacpngFVLD5WAyfc1V5VcBsk8VcYs3zEADOKpXHLLt4b/9Va6kle4zHjp6H1qtKw6qcccim3GwTNgLuUkZAwT6c/nVaS42rz99uKpGbHQuwk+8F644/KmMxyc4HvUYbdhWYAnpmhvlwvyn2zQySWGTy+MZHB4FXVkMbZUYXp2rPjy2SenQKcVY3EHO/APOe1Qy0bETfulcjHrzVzZsU7nViDxjoRWFDMzbeMD+6eQa17Vy6clVH+eKxkrG0XcWRuyjB7VXik86XY/Xpn0yauyKJY8A5LDtVXT7crczljgYA59qgotRqOUX5WI65rRt4UkjKu4DKNwOap7EjZgSQx65wauhvLjUBucd+v44qGA2aJVt2IwXAyM1ztw4VgONxHOD/KtyRZJEIY4BHc1Rm09ZIXfGH3bs+nP8qgDNt49zEozb+hVumKiktY0R3wWcnhs9BWqY41XKnnrjFRzRoY8lsHOB3BFXzCsc+1mEjlKqANuM555rPsrNYT95mGckHiugmVY0O053HJHHPvWfIpAVQV+bgrnp/nFaKQnYcsYt4ShKnHzfNSyS4Uq0imPZwmDmqM38IXnJ5zzjFNud0cbbTw35r71puTcesnl5O75xzx2zjj+dTG+eZSeAQDjrWXbskikGVY8Hlmz/AEFTllV/l+aPOPT3pWC7LfmFsljx7ClF2m5QHYduvWqcrNtK5yDzw1JB8vDHLZ/i9c07WEXjEuCVc5bu3OO9ZFwpkkwec8Yq/cXASMDdk9j65qmzJ5is3f8AAU0BXWRFz/dPXjNLasJhIu3cV+bI46//AKjUci/vDjAz+tS2v7llAbI54H41QE0cwG7gbjjFVmbdnd0647Gnyt+8OF2jPBzx0pFi25J+o5yKAGRxNMd7hcnA4PYU5gYzkjcM8fSp1+bgcemOxqpcSOzFMYOccGoK1I3kyCIxhjwdx6UWqM02w8E8nHaoQoYbdhBwQy1LHE3mZJyccH1+vrQSPmjXO35sdmIwTSMmcsQ3oM1Iy/eJPPWpfsp3Jlty5JqWNEC5HY/SpxGnyMSef6VL5O7ODtXr9aWO3VVZpW+6OFpajGS52knk9OR2qsu3zImK7cEke2K0GjZoweSMYOef6VX8lIJCd7M46DqOnfmsixCoZQV5bHeqc7Lv2lsqOSKtsxKACJjk/ebp9KqZHKbOBwRj/P8AkUAQf6qXy1B2v8w2jHTtihY0c/KuTu5XPNSnHRuucHApvmGEFlOSx+77djQVEibHMYXJHR+45zipI3TyYxKqkvww25C4/wA9aQNuZtw/eHGBx+FPhgMm7cAHzk7fzqCr6j4Vik4dOV4LL0qeHS/NhMjoU5449/b2pn2WVOBG2CcsQDVqxhnblst27kD2/WjYL6kSobcPjJ6ZboKct0FglxwxA2nuO/XNa8fh+4vo18mJmiYkEqM7fX+dTf8ACIzsyAxE9923ipGcpJbi6ZWPJUjDHk1718MdMkh0GKWUBQw4Venr/I155p/gW4kmRViKxlhg/wB7oTXrsNjLpujiOP8AdOg6c/yrKpsRzN6FzUNetNPVlmkVJMZ6/rXF6t8VrSzlcQxPn6hge3YjFc94i0PVtVmd28z8jjj8axofhnqDRqTkHOcAEk5+lZxjpcdtD1nwz41tdciiZXxuB+VjjvXSahardWTBfm4JADdc9/rXiGj+G9U0O6UhZTJuyVbNexeH72W405BLhTzjryeR/n607WJ2PB/GGkrYaw6Kmz5N+MDj2rnJJkVWZyehHTGQf/1/rXqvxG8N3F1fGaBSwJy20cjgcfSvM77wzdqdrfeHI6jA/rW6asNbmFM3n5ZjnsAe/OKikRHQ4QYx02ghsVrNoE3lunzxxjnJBJ/Ss+OwcFecDOBuBIrVO47MW1kim4VcDoccjIP/AOutRbc7sINnykcn6jIqraWb2TbgrY7/ACHP/wBbmrwIUEqWZsc4ycZqeoJFHywm45JbkDOTu/zn9KFWNNoHQnBbOP0oOFmJ56ZCjJFJCokDSeXv7EAZOfagdjWs2iV1JUkdeOg96zdRlCyMFwcgcg88mrMLBYDtzuxnHpiqVxsEbMMLh+B7etNAyhJKqyFlBOTjp70tvcJHtXOV4PcZ/SoZQq53MQQOPfj0qrHG6sz5G0nK5q0ZlXV7UyTeYpycdKxQ3lyOuRjGCcYOfSulkjXg7vmJySRzWFrUYhYleAeTxj9K3izNkcb7VyCScfMDV61MMRySemSPesiGZmjZwclRkYGeauwsGUHr9RimxGlJdL5PLMWAzkcZ9AarG6YsFGdvcDvUE0gXABHAwKrrIG24YBs4x3+tRYdzpLW48nCjaQSB+FdnouGtYyTzu/i5H1rzuz+Zdo5x/Fmu10+XasceORgcGuaSsbw1Na6j+0cA98jmnJDGqA+3H0pyx7DhmxtOfWlEYZuTnGep681z3ZqQNDGGyH3EjPsKguLWJpgUICkZzRJIpmxwPQ45HtSS5VRyG9M0AUJkV8BuD7Uw26swOOBk9frU7sPOJ+V2yMeh9qjXEa4XG0njIrREEE24YfJKr0BPWp8fIMn9eRQqqy+nbB/nSeW64zjIOAvHNUA1bZd5KlgTjOTk04YjyGPy549aljY7iCQmeh/Klkhxx1XvmkykRMuVyDx2NKtu7YIwdvU47Urg7uMc/kPb2qRWdVwO/GcVIyMRsx+RtvPQCnrGyrksSM4wak25ySP60/yy3PU9xnrUANt93llDtBzwDQ8LNwhJbvinqp53HkdOOlPijbneqknpj/8AVQLUrJbvGw2gAZwwzjHv70vlNuLDIb+dW2hKqGO0H1P61HuHzqNpQ/doBkPMjEbAoA55/wDrUrbl288dsVZSQyQoHQc9VPSo2Vtudm/nBXOKtSJGqxKEMu4sPXv1p6tIqgAFmxjOajXfydnHXGe9DO+1Q6n5jjg9KsCVVJOFGCo60VFHH5bbs/eGeTRSuVqeqfMwDDp14oYCRizFR6EimxxhW2k/hSzRnySxXIzius52UbzcoADZHUbfSslZmlyCuG6DnHHatC4hI3EDK45qh9nYs21icAjpW6MypdLkEDof1qKSErGSVU7RnGOafKpLAjr0wfWnRvIvP3gwpkCR2waH5sAtyGH4VWkj2Zyc59TzWhGjyeXEAq/lWbef8fGN304+lBA7AUhhtYE9xyPxobaYyCfmXp159qhAKthucnGMVHM2ZAuCD6dxQUjTsXboWyoPAz+laduoLZ/jx074rAs5DC68gHtkZ/StNbhmZWBBbuaiSuaI24SvygNg9cjj+dMYCPLJJgZJwRkiqVmyycydRyvv7ULvExYZZB69PpWGxqW2uGMgYtknnkn+Qq/a3IYbXPHXJIrHuI1ZkVE2o33ieufTpUjMUXknBO0EioYHQCNWjkZQMLx9M1TdHkRsMSw/h/vVGsz7V2nauOx5pDI3lhgSpP4c1AFdrcRtycsP4V6DPeqdzH5eDndj+Hcev/660XkeZmJK5HbsR14qnMvmGMs2X+6M+3+f1poClMVk24OGP94YGe9Zt5CLckhlIzxjp/nJrXnUyIFKFCn3uQefqDWNqCn5QpDKp5GcCtY7kyI45IzJ97tjNQXnyq/HmE9s849ac8YUrjAx09qrXH3lckq2cbu3tWyIKVsvmbl6ls456Y4/wq78yryMeue9VAxSVFGGTJB9/WrDZj+UD5ceuaoA3d/Tpkk/hUqyKy/MT0wT1P4VFKu35c5P+zUUf+rY5+51GaTFcsL867c7gTyCOapNGvnbQvfuelXdvHDgHrVaT5pZCDgkdQe1CJFW3RlV84YDJ3CoimGB5Azz9KtW8aqu4fNx60skI5zzn3pllaNRuwclc8c05JVXGB05weTUO/7w4B7FqbAism4tg91zjGO/FAEwbawPTnG7NQsm5m+Zjg53ZJ7UkzDgbQwY8jP61ZaFkjUM3yYzgVLApJEHbzDnfnqT19qs+Ym71J64GP1pNyqW5yP1pPlK5BOOlIOhMse2YHcHQ+gx+FTrbRqu4MV7jnnjt1qvDmQ4+5j+Id6vjCle5XgMDwf61LGhu0Q24YPiQmmzR4bqX47nrUqqN2OHYdAe9SXEY2sdynB7HJqGUgil2QsWKkMMAe9ZEzqJSP7p49c1oQ5jRTJhNzEAA+/FR3WniTBxj/PWoKKx27Ni8x9fxqIxr5i/wgrnOOc46fzq/bWZ4ySFDcr159a1I9FiWMyZ5fON/P41HMhpXOb+x/xx5Pp1FTQ6KbpQZOFx91Tg+lbNxDEoIU4A6BRj8KuWsKSMuFAduBxkHrU8zNEjBXw/FdTIHDYYde4/Kt608LxWu0FWUgEbmJOeOlaNrZjzIlKkAcSMvzD8PpW0+2NR5km/b1cgD2rJz7DUTO03w5HdBi4PYN7k1u6b4Pt1ChVDdzu7VNYx/ZZGfzFKZOQDnpV218RW0U+xioUHjJOT6Z5qG2KSN/SfDNvp8bLG23LZHAx/+rpVuaxt41B8tV55IXAPHp0//VXK3PjWCCbfHOmAeVHesfWPiFHJ5gMqqeMBTjGKjlkxrzPRI4bSzhUKAp42gd//AK1KbmCRR8yx4bacjP6DrXi2qfERljLpMp2jgbutczc/ESaaTi7a32nJwTg/h3rT2cmZ6Jn0Ui2+GyVBcjbuHJAwf/rflTFuIPLOSvyn+8P5V85TfEZ97L9s3xyDBwDz1J69Kq6l8Rrl2VvtbggABUJ2+nPaqVKRNz6Z+02kkhcurOo4ZT046UizQJhyyr3xvHfHPtXyqvxAumwqzFIxg7eP6k1pS/Ei7a1Cfamw/wAvXgD/ABziq9lIV0fSUl5azLIZJ8RqMhiCST6VlTLpdxuZ4lkk2kYI9e4NfPNv8RLu384i5kEkhAyqgggDuP8AD0qlH8QLmFiGu5M4K4OTxnNJ0ZW0BNHvl9pOm3EYSFee4Ukdq52HwhbXExOOB0VT0yMdfzrzKz+JV35isLhlUcjacVs2/wASpGbLTAMfvEcfTOKlU5RNro6XUPCHkhSjGIYILjnOTWU3h4W6mORw4Y/ePHHrmoW8fC4mKmXK43KffPH61ZfxfA1s0bOgGOAPrWqTBtGHcaP9jUnnk8sWzx6ZqWO1VYlUDG0cY/OiTVoZLdwG3l2wOc9DTYLtV6nhuBlun+fpVICGQCMyHA3MTlSMcH0rMuG86UHYdmR0Ga1Ly6ikmyrADHPPoMYrNmlCsSMAHkCmBUuLGKUmY87QQik/rURVfKVAQSxxyelW4VRY9jHauMgkcH2qlLsKswYFF44571cTIg3eXKynBOMcd6xdWi8yaQq2Q3zAnuBWjdqzSKyP+7wPlGKzr7LMWLZOc44rdGbMpWAwFH3v0qxHIy8MVx0WqXmFdrDJ2nkYzVksq4fcGYcnBztrQQjNhsA4Oef8aarqsm5X3L/ewRTW2tn5t/pg8Z9adaqJCFIyMc+oqWBq2M6wzKc7lGM59a6zT5x5gOfvcjBzXGW8eyXHYfd9a6jS8+WiF9uMnaOcn0rlqG0dzsIGE27e4Z+6t1pMfLz+POaq2r9cITkHHHPpTpJBtCnKt34x+tcpuNYqxYcrzkGnMxWBx2IwQ2KqspZlOcjv6Us7ZiBGduBnHGeaAK9wqsmVYkH3pqsjEsgyF4PHPNLuCQmMLhjySwqAFxMoJxuGM+uB1rYgsyIu0EOTgfdxTmYy4IODjvVc5Kkk5JFTxDdkg7dvckUAEa8/f6cHgYqRxztzzSYXjact+n505sKpwc96gsbuLoRnKsetEcJjXG/IJ6saYy7mBPDLyB9alb92wViDxnHYUmA7afl4yB6ChstJyvKcBsZoUYzwCc8Uo3fewOeTyc1O4CMrPKpIAxVuxTzLqPzDwWAOeKq8s+FjOOgxxT1bcyc7e2OuaLAXtUKRuQNpTOPwrKZvlXC/KWA/WpJtzLghic8e+aUKGUbeTnue9BA+183hyNh/hAIJx+NOky7FAOd2GPQ1AhPncna2NvWlbzFQcEnPJ61aAft3SAMpCEYJbkZprb5FAbCr0CqMACpvmbYUBccZHfGeaWORZFzGxYYO0k96sBjO244baMAZPT6UUvmuqKBxx/F3oqCrnpfnHdkjJPBwafJMu0jJx9arlS3GCSvQ+tPij+UIVZSQCBntXac7I5oTIhZCCMcn2rPa2lhnBTcy9zkY/LNa1wpjQhcup56ZxVFZjucFD8uM9vpj8qq5Jk3AK3KK4IUnJIxx70yVRG22MnYD1PH54qe8BaZhgEf3iarookViThwc9ulapkifdGcbeprMm++ScZBzwMVtaVaC4uXDr+7CtnB9Fzn9Kx5IizHjgcZzTIaE2+jEheKYynfuwQ/QVLtKx7sfux+tRzSMxwAQRzQLUYqiSRSCwfOck9avR58znGAPXpVBR5cgbG49vWn+Y010gJOM5445x0oZSNeCZTMqq2GznpXRxW45Aw3qRj865mGExlDt56E/nW9DvwRjI/vdutc8zWIfZWeT5RkBuQeanECTMitiMKfTPSlXkbhkNmnxwN2JznGBzxWLNR0MeIR5hEj844Iqmqu0pjbCq3HynNbEUBjUAr8uO/Ue5qleEpIS2cljjZ/SpZKK6ptDghvmHykjr+dSxwqSolAZlXhiMEY69Pw/IVXZf3jMJAWb1/zxUckkixlXG1s4GACG+h/CgRLdW8ccjbDuBySccZzXM6iwF1tOGQHBb1P9K6Brxmjbe2dq8NgVzLYkuHZfmXODnmtYEyILjIYKwYEdPpVWaQtGF54OR7VZu4xuGz8s1TmDLyOc9QO1dCIK7EouSBgHPXp6CrDt+74NQSIxXKDJP60saspYEY2nHemQWGm8ndnbIGXHzdvcVV3Io4GD/eOfwpzRsyHHPt+NMbMi/wB70oARn+U84wc/KPeljy24hiGx2+tQ+X8rEtg571oWNqqKGbJXuO9AD0/crnqvf1FR3MwVCVOR3JNOkZG3t0I6KOv1qntbzm+8yHrmgBw+ZvMP3uo7UkcayHBGN3apdu1m3Nx1HPP0pNohUsNzZxnpSZZFJGFUDPt0qb5pIRv6EcNmkkhLK2RgfyqHd5eBu6dKkCUqkgIzgdRSRwZY9QvYr60yAmSPt8vtV7TrcvIV++W7d8UFES25b5gcKCc5HSrFmg3KG+YA1qPYmL5VyQxwvH61JDp/lsdqjb1OBzmspS0KUR0elrNGrk7CMA4P+fSmR6eI5XJUHfx19v8AP51dj2qBu4x37mopMqCd25hyMVlcvlK8NqFAUsmF/vd6YYR5gOACDz696VVeeZgyBNvJNSmMLjA2YHI/LFTcsntdP8wAqRnr8uasPbSQgKSBt5yDxS6bdJb2rx5+Zj1z0pJL6KNJkLLllGNuaz0uCMy8tf3h4w3rxya0tJj3MDIyjByV61kXmrRR+YjOmzkgY5HcCse58VC3ZvLYBXAznjn60+VsbaPR7ySK2LbdkeACex6f54rEvPEkK7lVlKrgBWxnj6cVxOo+J5LoEtcBiQSeevT/AArmr7X5pxI7YJJ6ggD/APXVRpX3M3U7HoupeNA1ntikCgHYwUgc44PX2Nc3H4rMio7z45ZSS56D15rhWvZZixLbRJjpjkVBHcsqjjOMjI5x6VsqSRDnc6+88SHdtVyzdUVcGs681wQlPm3s3IJ/P+WawY7jZ+8yGyOecE9qp/aGmkOV+UcgZz+FaezSE56Gtea1NcSYyFDHkqKz2vGC5DcnIJz19aYzbsbcHd0pBGrMRnbjK/MOlWkjK5Zj3yKMv8vYj+dLJGzYY5YKcnmmRyeWqjdvKjgjvzW1pKC4S4DhWPl7gMjp69fUjpViMdn28gYPXrUjNuVVDcAZxjIx6VHJuVTkqQQePXHHNHnBcOflyMfSoF1G7tsjMev8qglj2yb2Acdsj3qVmXjJBfr161FIyyQshLbyPlbPSmhjcncTlt34560sMxRtwfHrzxUu9mjUHAwOOOTx61C0e58bgR9eneqHctw30m44kUBvbnpVn7VLsPzcZx81Z0KluWIK+/arTbvmBdQOoXI7ZH9ahpBctR6lLDbwhXxsPB+vJFW016VVC+Zx3J5yax2bbhvlCZx7inQNEysWO445I6n9KnlRXMy/damzDcG5zzzwAKmh1RpnTfyn8PashoweQCCev+e9N3lc/wB3PWnyoXMzdj1jK+WD0Jx2xVtLyERbQUIycbWBbP0rl1+X7p+brg0iXDhdyPgZ/EVPIVzHXi2SSEbHVlIxWZrWmosLFFXdjkqOfpVa11aZogrMCB0GBzVia/NwAHbYCfYc00mO6Zy7QyJ2+Uc/lSLDuO9olD4AVsf1rTlhCTOFClR1I7VB9m38jn0x0/GtSTPjt281udqsAq9gOuT9SavWsRhUZ5J5O49KBG0n3lxtPA/pQrNIzfN83J9algXLVWDZJ3DIJ9PpW3pbFpFy4HGRyOPpWDDME+UbmPt1HvW3oNuZpwSfm285Y8/jXNPY1judrZRsFGDuOfU9P5Ukm2RmIUb24DZPGP8A9VTQqfK3Kp3KuBxnJzQV8wgsNndvrXIdBQZTu252qfQGovLZxkHlR90cmrNxDxn7pA45NV+VjdlyPbvQBTZfmYEEDPNO2napY4APBzzmopFkjdDjG7nNPI+ZFZQSfp0/CtFsA5JGDAEjn8MinJkMcsRj1H61DcyKqiQx7iMLux05p334QzgKxUMR160MCxuZsEcc8809mGNoPYn2/wA4qvzt44J5Ibj1pkm1hz1XpjA70gJlUqcuc5OBTmbzF4HPQbah3cBsgg4AGaSRnWRI1Xktg/z/AK1AFuFGRVDYBQdf896tDoMcsBzjj8qrKzcAnDDj/wCvQilVG5jk9eaAJZG+fKjD47/Sl25UfLxnH61J92Jjz6dajwW2jOPx/rVMBAvsW4+73pxVuAFI46jtUiwOwzg5PT0H1okUwoo7+3NSJieSVTjLv6Z6n0FSrC0c2xgzD724jA/nTIZCy/eYue2cH0qcRsq8NtPucVdyLjWURsuzh8YbuB7VGu6N8bsN07YqzHHsAkbOVOMk/wBPxqFtrT8ZCgZ3NnH0+vNA0RZL4BQj/aHT6UVeNudrH7qcfN0ooA9AlVoIwxbCt/F+FR7+5BZs/iR9KmmQ+WAejU1oSxOcjHPFdiMmR3E5WJyeGK8Y9aoqjzRs3yhx156ZrW3OsPlsB7HFZUisshCliACSu7IpkFCRVUk7W3913cflVPqrruCnHKk1bnXqSSMZwM1ksfLZugbOOuc1pElmx4eaNbyUTHbujZfvcDKkVipI68MADnk+/rUscjKuZM85P3sduKp2v7yVmLNgN90mtCblhY2bIVgikcjPFVpleObvjvzV+S3Hk+YXycgBCvJqK4hdsEnORx60CKi/KcHgZyOalt7fFwrZyT13E8GlW1kDAqu5abGoLHa3OT1OSaANeFt0fIyeoOe/pWjaXA+ZcYYdKwLe4aMc8AjnnpWpAwaPdGQ59+celYSRojZiJb5wQy4OOaswxs7gDOR83JPoaybWQRyKoGEI4UcdetbNnnaGOM9dxJ6fnisGapl9WWSFWQNg84X8/wAaydS3hhlMMR1x/StNp/MXC9M8c1n3AlkYjbuY9zyakRSWICaRmP3hnPuQM/yp0yNNGAQNwwV3D0IOBUrW7rIAORnkHn8KJFeWR0i4UHPIyOgzj8aAMa+zbqVUbsrz2/z1rnA26Ylcqep9K6jW4WjttoZQFXKAHIHqK5eO3kZtrldmQR9a3gTIjlfzG2lNqMck5FRkGUgMPl6jPfFWLiNmmbHO0ZJ7dKrzSMzoCu4dypHFbkDVXy4SmF5OfSm+WWXcpHHBHeo5pj5m0jIPQ80jKy8rk569qCBfN2K424brxxVeMkE/MMdKc033mJycc8daiZNq5UNtIz9eKAJtokyrZA746Yq35nkxkKccfWqe4lQuMBuCacjGSbGCQBz70CuPaN2+bOcD+KhsJhu47cU+SMqxUZYfh0pqwjps2/xEdj70Foi3PK3zHjsQKfDlmIHXp/n86njRclQehAY1J5G3G0DB/DNSxkDM7bRtx2f0+tRzQ5XB+ZMduTV5YzwQMMKUxmMNhst2zx7HFIChDDsyMBVxitLTARcKF4YrjP8ASqirtc4AAPQHnmr+nOPNOPlwPm9TUy2GtzqIUXbk/pU9tahVLdT7dar2qtKNrHC44xzj/Gtho0t7cYIDAZI4rludJjXkKgB++eCB75rO8weZw2XxnA6nPep9QvArHBC9cisKPUPJ2KygOvyhiRnFUoslyNXepuCm7DHgsaq3d0fLdBJk/eFY9xrIkXgYOfmGRkVi3OqOzMoCxjpuAqvZsnmNWTXJI5JCCpXOMDGfrWTceIpXkBGSM5Jz1/8ArVjXdwfMAL4LHDbcfrSfvF3DKuOzA5wa0jTRnzMvSzTXvmy+ZGWjQyFS2OnpnvWWLhpAnmDBJOc9fYcfj+lKsJ+ZOTuHPPv0p/kvGyycMoGMdau1iSttbyjuBBX1PP1qFoWkOUIIAzzj+VaDW5mViPmbGAvqe+KbHakKTscsQFKge1MCilm0kKt/D/dH0qtJblfuEA5zzx9a6BYCtqSE2ls8+nGelUobAs+QxG3px096jmsUlcy0iHmKxB25AOBjNSXFq02QowODuwBgdK1WsP3qvjBxgqvc880l5amRwQML0JK9ffkU+YfKYKQmOM7j8oJwcck89KgLNvDMxPY/lW9dWSwxn5N68FWWqyaFJcorLJtQHlMUcxFij5SqoA3JznA59+9SxsFwsbc+qnjr6flWlNpLNb7Y8CRRtAHBPPWo/wCw5VZjG20gcjjn61fNoKxR3PIBGDxnqRjH+eKZNC0afd3ADpxV9bbacMmW7HH6VDfwyxx5UHaeNrDpU3FYz9pfjnHHymk8tgxdtroADtxzU/2VmXJyEyPl/rUq2bLHx9zPcGncLFZs9CfkYZxjP0qNUAbaT97tmpzG4bb8uAaVYDCVZ9zHt+PvVXHYWGPHKrxjB4yQO9PYKVXIycYzzQsZO4quR0PtSyKABgDPdf8A9VSSMZSvOQcn7oGKRk2sxQ/L2Ax+VKp8sDng9RUqrthIVeD7cZoLIWZlycjPoeKbs7nOD1A4pWjK53DJP6HtUXKyKoAHOOBVkD3UCMqpwc9cVHHblSUXo3J3dOPrU5j3DGDnPp+tL5Z+YUANjXy5GPTtjOaeyhupJOOPQU/yjswOcjGPSnBRuCnHzcY61A0Q733Z4I/rVmNU2lu3uaj8kdPanLEvzFRtLduoBoKGtbrIwy2wddwHSq80I25XgeinnHFWWVo9uVJJODxxUMkZm3Kflb9KAI7dD9oDR8cAc/nXT+HV3Xu9huDA4X0rAtwFXHHPJDf0rpfD8PmNGejEbu3HtWFTY0juddHuWPJUBgMjj9M1KId2Sy5OcjB4pUjdcKm0AcgHPeptvlxhSoO3g5z/AErjOkpzRB413DdLzggHoOv6ms6SMxs5xjsBjjPPWt128yM4Co2Oi5xj05rPubUMxO7fnk/4UAYsmB8pHzAnJHSnFmm+bgAjaMD/AD6U97d0VmKZyefUUsajhsnaOOOla30AryQCRgSMAnOKlXyhgqT5hOGO0j6ckUm0yODtC+nzYH5URjzGZ9hG3170yCVYs4Kleec5xUM0fYqBu4bmkVV79cgj160vJkIPGOaAIotyrGCMsv8AeJxV6G3BYbueCPWoI9xUEo2AeM4q3DdIFI3bCBwCMYqbFXIlVkkA2bAo4bIOamaQ/eIIbp14qjJIfMUqSRuzuX1xRDcPsDnhCO56Gp5WMv7i0aA8gjPPv2py7lb2x/kVFFKJIVyMIO9O8wBvlyeaLAX47v5fl3Y6bSME/gaqyTeZIe/Ydv8AJqKOZ1JzkDB6AZqJpHb7pdO/AotqBNHdFpD8nzA43EVbWY7i2S2Rzj6VnQkvKv8AEAfmq35nlgADB9lAqrEFprjzMA9ew4P/AOqkjZvuDAB68Ac1Asnf7vOBxxUzXDu4QICNp9OwzSAsfbjCpD/OuMfNyBzRVe4kKgAgk+xooA9Fhmkm+9kdwO1SbpW4PzOPRQM/lUAkMblUXKDjP4VKshdSwUnNdaZix0imbapVt49s4qtLA0m+MLtPVXz+mKtxyFGHO1sZB9KdcMfLEjEt6Niq1JMa809lt95Y7s8N1xmuan3RynzPn69uK7WafZb/ACMCCP4hXO3VmbyTAGGz1xVQYmZfVR3/AN41XWE7lIBYsQCBWnDasjLuXAXswyMUlqp3fNkHPTHHWtbkWLlvZySzeXEm4bck88f/AF6jms5IWMLgtIowc8GtvSb5bRfPfl+3bPH+fzrNvpHvNSeX7u48Y5pdRJspBSxGWwo96pGER3PCgrjA5q/JHJuZiOBn6GqzQtNuVjhgeRnn2qtSw8vKHjLdexp0N08chKgN6jvUJdoeQuWz92p4Yw0u4qB+FZvYDTgkPmKG+Q4yM1tW8pWJgy5PUHGR0/SsmNi0gDPu6Elcda1LWMMxzgr7dDXPI1LdvI82zMWzb75z+FaMTpIwITaDgAj69xVK2gPKksEHcHt/+utq3hXjAB2gY9zis3oNK5kzQyJcS7cbGwS3Tp1NPWPyFJTkryWzk/09607iEMpDfXbwao3CNBllG4ZyAeg/SkncRh6lH58bjaMYxk1wsymF2DFlBbHptrvtQ3NG0g2jaTkZ4/SuL1Bl8x3Zeue5/Gt6e4pbGXJIzfdOBnOPX0qvI0ka7s5LcHnmp5EdQhG4oP4vQVVDDodwP91jXQZj96+SikZbOSx4qKS8ZmZQcY7f4VJLDlCc9Ox9P61SKcBz8regP86CGOWYMuGViwJ/GnJMdyxndtPAxyKrvIWUZGCDjGakhjC8ck+lPYCzJ+76NuUVGrOrDDZ7Y6GkIdWZgnDc444qSPJCsqkYPORT1JRZklPLdsdD/D7U4OcJtfnpk0RW3nfJlgg5yPTHvU4t1nbaGbCfdKnGT71FzUqK7tceZjgjBPrz1q4QJGDg49ulOjtm2nA+XPNNkVY153HPVakBG3L7EHOOxpzHMf8AtEevP5etKu77vLZ5DCi3ZVuFLHf3LentQASQsxzgHOc1BE5iBX1PDDtVrzj5DYAUsSOTnisuSQKx47fxHNAHWaVqXksFLggHAP8AWmavrTxKShwM55JwPWuS+2yK2D8qHGMVUuLwtMwPIPDAHtWfs9S+fSxfutWdssZMDvx1rMvNQEjYjY4H4UyYKFx14+9mqjMvIG3mttiCysoZlm259GxwfaoLo+fv2Dn/AGj0q1br5ypGRgZOD2ptxAsIBzlVwBx1HrSuBkyWu6TO1ctgkEYIxUkZ2oeNy9BxVi72tuIj+d+/X04qC3jZcBQSBydw/SkAzay8hTnu3pUqx/IWHC5Awxx/L+tSx2rSszBdiA4wGqY2phlx8rAjls9BSbGiBbfdIpUBtpJ69KsRRO3zDkjJYE1atbPzGTZsZGB3bWBx+X0q/wD2ay48vO4khuDjB/z+lZORSjcypLEcHIxIdxUt/TvTI7U4Ow/dGSfpW1babOGK7MonfHXrU0elshXd/wB88Z4/rWbkXymAts6YDHkc/MPamlQRHGCS3T5V68gfjwK6WTRzMhYDcOxxyOf5VXXTpbPc6jYuBgc5POOPxo5irPqY8tp5O5VTMZzwFzTILLzPmVVjGDjjkdv61uwxyScgEvn05PHTFSQ6ad33CH6kKuKXMS49jJs9JbbKZF5/hyen/wBepm08LCYUPzgb9+P8K6OLRbiQrgY5yR61PJ4eWOF3VNsrDuen1qHNlqOh5+mn7mkEhRR/CQDn+VObT2kVHwWVeB8vXjGa65dDeRWjdGY7gxZTnB+tTTaEYY1UDcuML7/WqUyeU88n00+YNrbVY4btj/PNQ/ZSsjHHIBA9MevFdnPoIZhlSdv8OMVTm0lVMqlWI28bhkGr5iOU5ZrAXUg+ULIOhFPm0yRo2bqqddvHfr/KtWz0Gf7Q6lO5xk4x/wDqq8+nShWUtgngjg59afMVynINaFWw4bA+ViB6VX+ztHKVzuDcgfSuwbRVViScepJrEurTyZ28tcc4UtWnOQ4MwghaTcfu9cYxU0jBo9qjG4gt9RnFWW0ueaQsV4Xgio7i1aGTj5RgZ5rRakbFZrcx5wOAOD61EtuRIxPzN0JHIq1HEu4BydvrUnljnB6kkLnJqybEO3AG0bnBxnH+eMUc5zycH7uOtTeS8eSCMjIyDTBk4yOT6GkxCbWw+QFHXilaM7ckfSnbQykEGpIVCsXzgjPXjPtUjsQKp2/3jjmnxsQoGNo+vFJIwWTdgksccdOaczZUgH2GKBCSyOqlVJII45/P+lV2XdGCQcKctj/CpJVHyEnJwcnPv/8AXqs8exS53HI4ycUFkwceSXPPoR3Nbvhm6db4IFLbeevy4/OuehlC452j0NWtNkaG8Vgx4PG08d6ynqi4ux6vGzZSQ455x1GaZJIULEkZPPLcnn0rN0m+M0KqHIK9eBkY/GrdwxbOVDDqD0P41wnSiyuVXgbT93g9arFirHB2cEFewot1aHAPC+7VLJMzLhSQmAdrY/woGUJpN3yBfmHOc45qt5ZjXYAxDHJHWrsuQqEgLnJP+fxqs8jLISB+NO4FWTKhmIJ54VcCnvcPjdITzwABj8KUgyZ+bv3A4qNom+YN+HpWmvUggLFVyTj29BSec7SHIXPYduadLavH8/8AC3GVPSoF3MuM8jgHoKYFsOYwFJywPQHFNZpJxnBDAY681CjbVPfJ9BxzSqWZtxG1lHBxQAI0kfynJHfA5pVYk7MHH+11FNZmMe7cpwOdzc9Ow5pGeSRdpzGWGSeM4/pRYCxbzOXOd3y8Anj8ualWds52898jrVMvJ95fmOcfN0oWZzwuCWHTFKwF3zSz4JycZJzkUjfxFDhqjgHlsAVGMdD/AI1Om6JTuPzdW5pdSxI5vKwpBBHJODzUyzlivp7n9aptcBpgp5bPHGatIzMu1hg54yMcVRBMJOyjHcAnr706O7IYBUyzZOCP5U2NTu34JYHHy4qXqxc7QfcEn+dQAgCsyhBkcnOMiikVT5Y3lQTyduQPw5ooGenBctyMIDkcHNWY4fLwev1HB6VXnO4jGfm5GTV60n3R/vD0GCQM11owZVkhLNgpgDAGVqS9kaBcspY98Hj8qvLDuZQe/IPr/nmk1ZovIAHDcDJ4qtSTm7qZpWyMpgHHHFJb7to5+ZsdP1q4bUzMdo3DHX0qwtt5sZi5O0ccYqbgZc1mixsTnC8k9ecVkc7iyHcowOnJro7yzZTG2XbYvy4UZ/TrVJrXcjN6jHHFaJiZRhd9qjACtyDjinSLJHGM7VLHII68f4Zp3kFYirAMOg9RSctIxJ27skD8apbj1KtzI80p/hOOAvr/AJ/nVaP5mLkkP0LN3/zmr6gNNggbV4LY4H/16pyS74zuVoyDgBhjH4VXkSVpJGRznB5+8O4pkIYu375hz+H0qSZGZgCc8dB9KgWQRlcNyec46UAaULFMAE/Nwea3bG5aNP5HkjpXNW07NgliQp+969xWtBMqsEy3IyT9awktC4nRWd48i8FWDHHB6V0EOdq7evfj1xXMWLeSFQFQo4roLN9q5Vslh6Y6GuaRpE1I8yNmYbSOoHr+NV5rdJI5AzMpIOD3B/zmmpdnzgpHXgkimajepHGqZ2hWG3Hf8aiIM53WVaSFo8MONo9jXA6isiqDISCBhvfiu/12UlSRySu4r+FeeX9zI/mK2OSDgdhjpXXT3IlsVZZi2xVOEH51WkiTahUE8nPGDnv3pBMFUbtxbPBx7VJGwmJbfg9Dyeea6DMgZ2bO1iCRVWWZl256dCTVm7I2jpvznj2qrxIrAjJTnGeKaIGKx8xs9u3WpYZGh5BYZ9ulRSHau7BiK8ndg/hwTTo5g3lhm/edMD+dDAv28LXSlVGeS2K0rPRZLhfn3KOwOP0qzoek/NGGHzkfhXqej+E0urYNtAZR1/pWEqltClE8oezmtSQ0R2L3B7+9U51aHaq7txPOeOK9hvPB7TQHCj5eR6geuK861TS5LK4kjdym1sofw7UlNMuxkGRuiCRsjj5gAPXrUXmFuH57fjTpmEbZOSxOM+pqOYrGwbecdPpWhIis0fy7mO48c8ikk3Rqe6KDnHP8qbIDHhSGJA69cikuJla3UCQBmbaA3bigCGS4EeSRjdwPbj/69RsrbTIemPvZz+GKgkcx7m5bB6f5+lRTX+/ClyD23YpoAkm+YgOGHQ4PQ/SoFky5LHDduO9KMyMAep7qelIsMnmKxHynHGf1qgGSRs6ggggjB5/Wo9uT8xYqP4RxmrRjBYDBx646GrCwHdvbhGzigBLSMsoG1jk8t2o+yl2d8H5jyP0q9a4jjC4OHPUimybs9TtOM+34VzyepSMWexYt0Ibfjn+7g5P54/Olgtpo5F4wFPU10LaaGjG1/mVizM3U+woWxz82QFxwc9OajmLUTLt9PfcCX5IwQOm71q2mjuy5656nPp2rQtrHEoUDKPk57itOKMCFztbrhQeM89aHK5SiZml2JztGEz2Jx1rQGnHeUUbm6ZB4HvV63sPO2rj58456fnW/pmi+ZKvy57d8e2fes5SsXojI0nRfti46lCSP8atx+HpoJZVkjLHBKsTkNj0/+vXe6ToMdnIJpdpJ4AA559fatKa0jkcARKqqvO4fe9K5eZhc8+/4RmTcURMr3HoP8/yqPUPCLXETSBSJABtJ4yB2FenQpEuPk+ZR1HekkhimO3y8p2yORQm0LmPKtO8K7mDMPnBwK14fCckMgkZMsc5Y8cV28enWsGWEWDg9PXn/AOtUsdrEfmJJxyPQVLv0HzI5vT/D0BhKnac9OTx9KffeGY1jxCmOMfMfoBXTQ4DEqQT09qbJvmyRgjnPNNXtcnmOF/sf7JMybN7EhefmGeuevap38OgxklNzYwAo5FdbHbr5g6ELknI/+tT28tVJMasTzgnqaltlRZxVx4SK4ITJxzwf6Vl33ho9AA0pHHGTXpSxmTJYrnHAOcH8MfSoP7NiMgmKfP2z0qlJg2jy268GyR7FVG8zvyfxpjeF3XyinzRnpkcmvVZNNWbcXChP4exHvTPsEcaBHAZelU5sSZ4rqXhuSFQPLIbO04HPSuc1TRvJYJsbdjhiOpr6BuNAgmx8hOeh64rmdb8IrNE4iOMY+XGKcancrc8Me1O07lIKnPJOP51mTWDXEigfIFO7Kkjkf5/WvSda8PyW8h/d/JjAwfrXL3Wjkkj5sZyAoIxxXVGfYzlE5SS1bymVhk9T+NVvLKYwSGzy3r7V2q6BLeQlyqhVXjPU+lcnexPBOVdW4OQQMV0Rlcy1FbdM2FHHB/8ArVT3CNihXk9yetWXXeoKghs4GKqfMsuCMgHPFWyR+/5QBmm7mboAecZFRuxL/Kvcn0o3MV4bqO54qgJfMBUjPA6+madHIRuGfk6hgP8A61Qr8q8nHrg02S68tCAM8cUEFiaN0jXgkN8wNUJWDMABu7Yz3q1JOZAMSH5RwDwcYqkynnc7bOvQfzqCxqqyydDwTjNTM8q/c6N1phYquTycYGaSPO8kFime44qJFI7fwqfOjySM9ARxiujbzNqYUsc4JHUfWuZ8Hq6xSMV+UD5enNdX8+MkjntniuKW50oSFT8ilOg6nnHeiOQxkZOeDSB8KRRHLtkGDz16CoKGSOx2oR8xBIJA56c1W2l88ZyfTNWrhhJJg7drHnIyKjP7srhcnsB0qwKkkO7gLjnPUU4Wzzsqgb/WpQmyTjJVvbvV6GR7e0kkXCnOOnSmiCneaPNHaLksADnYxrL/ALPl3tlH2joccVsStLP8zyFm6k+1Qspk+bBGPXpVAZEsZjfbzwODjtUDSeZwMg5xxjHrmtSX95u+TPvVJYwnyNwAM5K0roCBW8rGDgjofTik8xm+bzHDZ6kAmpHUqr5Xdxk8e9MXEnI4/DGavUB1vcM0Y3DD/T360+OPDhwcBTznrSRq21mJH/6qmXrnr6qwqQJEkzjOdrdz2NKsjMznkhTjJojO1tqgH/YPOKmjjO7nvzxQWLbqq4x8oPGauRxmQADJPPQ4pkahmy6/K2KtwyKpx3XjNSzPqVfmhXGCfbGTT/MKxjaxI6FWB7/Wi5cOxYDFRNnjLfXA74pDHxzLIBvIVcfjRTFjHKjcuP71FWB6htYSMhOD7H8zWnYwhVIPUY6/jVY/KWLDC5+8o5qxHcGCQAHn/GurUwZd5jUAN8ops9st22WP19M1FDdCSPGRuzyTnFaEKpPGjZ2nuvpUvQoqizMK/IobPGSOMVYuIzCr88t09hT7q3EiqBnJO3IJOM0l1N5kOXOT7D/PvWd9RMy5JNyvGTtbBNYq5ZcZwvbNb24SFuFPBOSKyJowu9EUNzlTz1+lUnqDZm3ClldWyWyQwPXrVcQ90XBAz+HTP8q1mtX27idzDjnvUYhCxndxI2UO3jv/APWrVSsSZe0xoSVPzHPAOT+tOk0/eN6kMOtWpIXjXnk/w9s9qkhhk8lRIykqOQpyP0pcwWMKe3bzgrHaMZB6VRkhw2T9MVu3qqyEhc7T0781kSKrqTkn09KpSuJogt8ws64+V8YX3GeavxTHarEAnt61SaQqwXcCD9cipYZGZeeo74oY0b1nM0pO3kE8547V0djeLCoy21gPUYxXH6fMYzlgvX1rXt7rdGMNuGTwO/1rnktS0dEt4G5XJBPBI9qgkf5uRuIHFVrO8kl3hvm5IXqMDjip5JAhJU+g6ZOPSoQFPUpWayc7cYHGeK81vZNsrfNj5iDx1r0vUZBcW8ivx8uQDXnF9iKaZE3GP+EkdPSt6YpbGXNIznA4B9qInO5Ac/KeFpsjPGxYLu9RTVYN8xbYOmetdBlcfeTPt3AYYjORzzVLcDuG7HY4HrUpkLNtLbgP7wpjtu+58oIwQeQKokYsu498dPm7Vo2Km4mRCAU4JOMfh+lUNx5GF9yRV3T5HjuOGyhOfpUS2Gj0XQ1S3uIMsGOM8dua9h8OyxrCuMHHdhnPpXhlhqD20incGXA4/pXoGh+Kkt1EfyhsYw3bivPlFmh6RcbI4HYY3duMHqOK+ePGl+8niK7jUhl3YVgc8855wK9D17x8v2FoEJEp4BGPyrxfVZXmvPOcsqElTnj3rWnHqxuQk0gSQ56HOeKgnu4lBV8EsAMDNV5pHlkVcYJIBbPCj1NVrvCxqZCz9VOMd++fwrqRBOLxgwAc47YAJplzMGmyqkBeQpNVFy0ydwTzj0q21oZZCSwUKM9Ov+c02BFcXCyZA9M5/pVHYpfHzByfbitRbItLtCZJ9Pw7U9rNlkAYFSozyKAsRQxhcDHbncKuJb7lwGK+hppt3llSNS3ynlu3uatLCyJ978PaocgRV+zF2DKM89cACrK2p2hD0z6Z/wA9f0q1HBtVlxwfanwlU2xYIfPB7YqeYu1yh9lkhfb8zAfMKsW9qZFZ3JO09DV0Qs2MjKr0P1q2lpldpwM85J496wlI0UbGbJGI49qK3rxSxhmXb8ysR0xWjBakz7CA2BkHHFaDaTLtJVe2RgdvSolI2Mq3jdYV2dDxitKw0mRjvO7a3ONxOK0rHS22oh52nnjnGOldVpuni3hyw9Pl7/yrNzIMPR9K2uqHcCzcGu2tdMSxjWNSyRjk4xxj8KdDYxb0dR349OKtyt8vTODj5j1rO7ZDCNx5fAbn5huxmo5P3jFfujP6ZpWh27cPu6deDSbTtyOfXIoJJFk3YJbPf3p8MgViAAQetR+WeOOCM9eo7Uu3aCSME8daAJB5ZUFFYD68fWlV03Z25Htn+dMwen3aRWKgADhe1CKsLM6p93OMc9s+1R+aN3Tbx/Eac/8AHgEN1xj3qB88gghu/Sgke7fJlNy9+GIzTVugqjPP+znmmkj7udh7YPNRPEpYZ+ZlORnkn61DLRajuIwcMSTj3PvihJ8E/NgZ6cmoGiEgLFjknpmk8qTzdqrkdyelArIt+YMEtuVenfNRNIPmwN3qfaoJFwxwOB39Kf8AwEAjLDBptCQqS+YxC7dq9cnH40k0S7Sw4cepyBURVeByNpycHFSK529TjGAP61izTzOb8SaSrWSyEb29u/vXneoWZtGaQZkDDIUAZ/OvVtStXbA3NtHT8OP61xutWLbj8uAuWAIzn1FXTlbc0a0MP7GI9PI34L9N2BtrzbUYyZpBtJ2t8xwOPzFd9fSMsbKDjH90VzV5AJpiFOGYZG7pxXdF6mLWhyzQmOMOvLseQRzis+4iBYleT3zXStauFclQc9TxWDNZtGzklsu2SWAPbFdEZXMWjM3MXBDAHPfmk3FV5baf5066jMMmMkkjkYqF5GjUAdPcc1oSPOWDDv0FOVQsY4JbGOlM8wMTzgg8YqWOQdAd2OgIFO4EaMytuAIbOOR+lMuJj5bMfl5x8tWGydxIX5uctUTQyyBk2Eq64GfXPWkBUVg2QecjPXJq7a2xuNoTKhhu6ZH1x61qaJojXAXzAqmul0/R0t5AzqoX7g7c9OKynJIuKbJ9Et2trNd2NoIAKjBJ9MVoyyMrgMu4dQMVJDAWXA2oFOSx659eadGrMpJUHjj1rjludKIjIWfgbM5/Co9wXknOeASMU6diqleMt0K9KVEORjkqPSpGNyCvA/KjzPLwAMuRjH9aRm2tnGFFRSSBtrHC47k9qsCRWHzL0I4qWOdPM2ucoRnbVbzFkIxj5u470jMI8bmXdngA/wCTQQW3jMaKcgArxk1Bu65JJH5etMa52sc9BkDrR9qHQDBblgo4pspDGYRyegPUVFczL5IyoxncPWpGcMp5wKikkG1tzKR2XGam5JWeQNHtyCv0qNY47f8Aj+UnpyDT5sKxGQRgcqfamMY+NyAk8A5/z+laFjl+bpwGH3c1KG25xtPOSRUa7XUkqcjpg/nToQuw55Zjn5s0ASxyDljxzkfWpo5sKzflyeao7XaTLH5Rxj8Km+1GNY1IBGOfz9aAL8c/mIWJ6cGlWQREc5HT0qn5g+U7efrTluDuZn4GPwoILQZW/wBnrjnpmnIwTqvI5464qusySDcF+gFPjYSYye/Hes3uBLGwUEkhmz/doobcd2V3HPTPH6UUmB68imXGFZeMZwcU3yWkbBPqOTVq6ka0baRuLcY7fWq32gzMQY9q9uOtdsTFi28fzPhSgyT9M1qWjHcB07/NmqMMm6Nt2BjoR3pbeR2uIwuO4b9MUpEm2qBgSmMAZK4zgVXmUZI468AVPGu1gDhj0OaljiVlChd4yfm7j8KxbsWZFzC6qykBeePWqjfL0GSvGcVuTRrJuyzDaMn1/P0rDuGCzFAMntzTTuDINpkYKqMd3IwDVW4O9FUggAk8jGa1oLryowVCg9OKq3TAqQeCv8J6/UVVxIyJOZASDjrn69qmVTHlguFIwPzpnmFWIJzz90nAqCa53su6PBIz9BVIZHNkyqyr1HzYrFLD94APlOTyPf8AnWyysysFJU4/hNY81qLVS21mXdknPFWhMqhRtzuAbrz1p+/BUke5U9DUE0m2Q84xyBSR7pFDnbhuR/jWhJfhm24VVx3xjPFaVm3zhQMLjJzVGyUeWCxVR0Bz0q7FItpudWDgceuaxkUjShkMYJBAPTbxjrVtZHlUnHzdCBWPayeYuD8244P1rXtcKzu3ysx6L0rIZFesZbcseGwvTnnjj8q4rWLb7xXhhyR1yPWu8ZAxZQdyNwRjp+Ncxr1qY42yGUt35xVxlZiaujhpW8xctJkdFyKgV2UYeNl4+8wOD9Ks3UBUKoB5+YdfyqAKU5ypGO4wa6zARmC43cN/tetDZzmPoO+O1PjkEhYfLtxjBH+NLEqqxO0kdPm/xFUBVYNIMleM4zwOlaGn4Vhj5R2PBqi6N5jbSxA5IP1qJb4RMEXkk4IYn+VJ7AdR/aR25CgkAjJ64PWpoNcl8vsSowMkdKyVwsalQQSvzZ/OkICy7gMkdPSs1FFXNO81OT+0Fdn2qFVs5/Ok1phI/wC7KkH5u2PrWLJfM7E45HAH9ajW6kkjwTu+p5p2JHtcSwgDAIzxxwffmor8teMEwCpPPPSo5ZpJox+7BVDnpW7aacVt45crk4OGT36ZqXLlNEmyppulSyYXbnawGD3+ldD/AGW1rvRmyQAduM9f/wBddJpOjrJbBiuGUD5jzn2xVmfTY2mLNIE3DPTk8dawdS5drHJR6ceJlXA3HvjHr/OnNpInbecLJ1Ye1dW1hGu1tgwcAN1GTTLyBFk8klVZe+On+cVnz2NbXRyf9niNiCgIHrUv2XoQNwIz0/lW1cWu5F49OgOajjQrD8qY2Nn259f0p3uS4mfb2iLIGkGR0571JcWO5fMRSQvSrkduzIZMY2nOMEc1ZjjI+Y5x2x/n6VLdilsYkFu8jZ+ZNv3QPTtVyOHEhZscdOc/56VZmjZMnDYHC1XTzNp2lS6kZGc1m3cZPHDJEoI4Le/f1resQrRnPX1z1/Csi33zBQwOefmA/St/TbY8ZVgp4JIOCalvuBZsbUs+4LwoOBjrk1vW1i+wsXxG3PHSorG3WNgoDGMZ/hOOvr071phhGAq8nHNZ7sjYNvkptz0pGz3GPbHWnKCznJwuKbhshc/ieaokb8rErxn1zTtu4Y7fWnFQuCAD9Kbyo56H3FUBLGoZmG7L/wB0UzA3ZBAApUz1wxHvSLhWOcgdvSgBrIrBTjnHTmkUZUAnGT0FAKseRkHnjvSM20/Ku80GnQQr3I+YdRimsRyV4HtSbg27KkZ60Nz907M9qLGYrY29MevrTdqK24EsCOetNLbmxgk9ODSo5ZipB/KjUCTcCFZcqF9eM+9MeRtvGefbmpHODypYHj5elNKqc56e3ajlHYgP7xhk4OB82Bx7VKsZG7svbFDKNhKkkH0qGNX24wwHfPH5ilYLDpMfKu7nvSDCnGSzHn2p6xh84IA6ndzUe3axAznqOhrKRcQkhE3yqSh44Jzz/nFZmo6PviIB3Mx5C/8A6608/wB4t+fSnr+8+VDzn06896iwzzLV9IaFjGI8KSSB9etcddWbLJIu3HowH+HWvctQ0mHUFbcu3HAwMnPr9K8/1fw2IbllYfLnOTz/AFrSM76Ms4GZGbYvy9P85FZV7p7ck9eR/wDqrs5tO/eSYGAe7KBgDvVDUNNMdjkrsbdgsBz09a3jKzFY8vvldZPkXO3u1Zbbt2Txjg55rt76AwxySAKwY9APeudvLENhUKs54OB612wn0OecbamWuArAnbIOgxRHNukCEZ5+9RcQzecxK4XoTj0FQ25x1POeMjFbmZqQRGRuW+UcFa29B00zMCQAMnKsKi0m3WRkHkn5uNyjkn15rtdGsFtwSQpUnIbGCPauOpUsbQXUfpekwooL4wTkcEemOKtTRL8rKu4DLEYxV3BwSAAMYFMimjjhfEeX7Bun5/lXNe5qiBYwuSRjB53Z70ix75ORye2eamkh3sSB8zd85zVy3tW2l1wr7eSx5xU3K3ZiyQttC44Xj0OelJdLt+VT7E4yTWvcYyUxuAH3uaozRPuC7SVxnPPU0Ib3MvzCy7dvy+gx+tRzZZAu3d3IxkVde1HZSGPTHAFRFQsmxgzP9CaeoimjNGowoPH8IPJp3mP1CK+RnLD88VamTbx78e/6VCLcvntxjHNNAQN2JycfwjmkVvOcrwq988fh7VdihEjbVVVIzjnApvlhmY4wAfTGaqQkU8FVbAbZjGOtU/tB2neBkD/vodKvXmVcKG68j0qnIynYNpAHB7VAWIVkHC4wOoXpSFVbJO7rgLn+dTSbWYZBz6Y4pPljblcjn+LrWtxiq3lngjK9qUuWbIJH14Gah5dlUcNnAAPSp0lXgOuQeM8cGlcBCzDPt1b0zTVzznp9am3q6hcgBSTjNMKfN3Cj06mqAczLwMgc4/8Ar0/zFbGByKiWMbdwHBOMcE1ZaFNoA6joAKCBm4quTx+NWoyAA2N3OOv+NNVdrZ4PPIPU0q4XAAOMce1ZvcCWYeZjaFA6n1oo8t1VSDvJ6dBRUge13JLcMnOe5qJ41YbhweDg9a1ZIlkZ229eox+dZdxs3MI2UcE7u9dcWYsh3jhcYP1qS3kRJUIyGJqnDMrO2UKtjk4/rViL95MrADKnI5/KnIZsR3EhkAxsHc9q2NNj+0bwrKspGE3fnx79fyrCjm3TKoCtnjnpWlHIUhaRSqup5XPNYSAi1JzZyYZPnDc5BHashIg2WUBivPzZNazXw1NlivYUTjCXHQj0zWfcabLp9/sB4xg/NkHpVRAgWWN92Asa9dvP6f8A66p30xeQvjAxwferc9q9qw5bAzlSOlUblX8k/NhenA5pgZ10wLb9vl4zuHU/hUSyAW7SNjBGf16U+RmZgM5xxt7n3psS4VznIIyAc8Yq47ANjKrvZ/vA429PxFZd/NHhcDbuHf06VZk3ZJIwueOtV1hEmTt79DTW4GS0a+YxAX23d6PtC/NwAB2zU19GFkxtOO5qjKNrsVZgQ2QPx/lW3Qg0Y5F8tWGOe3anvMu4KxJGazhLukCoMfxHnv6ZrRRt65MZJPvWbKRp2bAN8rKoI+Ydce9aMMg4UHn1FZFq2xs98dcdKvabbszbnYHLHAz0FQM1LfczKVLKueuOtReJrX7RZs23awXBOPbGf8+ta9nHHCu0HK8cHr+FXtQt4rjT2AwQOzdee5qE9RM8KvLgxs0JIBPHuccVQV/MkJXcR247ZrY16za31HaQRGWxj0+nFZ10yqFTjMYwMc5HvXYtjJ6FeaM+YGXkE7cDn3pefu45I4x3zSGQqxUEMM5xjilhmMchcdRxjPQVRIN/qWYoY26ZPc/WkjcIB8qbuDnOaW5vWmULs3Edff1NUWYLjJ9+vHWjoBpw3QbcvA/Doalbb5gxg8ckHtWVHtaQKrBfxrUSNYWUDnPUcDPFAEMkKMRu+UY5zULIbdQFKuN2cA+1aF1InlrhVBAwcnr+lUZCLjGFUHgg560FI0dOt0kUKE5J+Y59gP6V0VnIsMiIF+4FOcDpk/4VlWEbJHnBww+9061etSBdq5bcOhIPXrXJJm8TsbfUjGqorAg8DnGDWlFskkdm2hiOeM8Vy8VwrRiJVy4P3sj862Le68lgDnkfrisbD2NBlVoyQuACCOOQf8KpTlfMKuMqwJ3dTV+GNmjEhX5WOCcZPNU76R3utiqDt+X5cj/PSs2WiBoVkZM9+DjirP2QbQo+UjgsfTjk0WkIUcruOPWr8mJFGMbiOStTcqxXh0/bCCF3evPWoZrErG6gAc9zwK6CxjdFZWOTs3ev40i2okhIIznkN3ociUc35QXoMj/ZzzSW9lucyKFZuc89Oa0biDyXzu3jnI/+tTrL5boM3yr0PH+f8ilcsbY6X5cuGACg/UYrpbexDYUEfIOF6U+1s42j3DcGznAx+VWmiA2uOx4yelZNmbGKixr8oP5dQfWn87Qc856YpkkibwAfmYULIsmBnP8Au9qpGY6UEN1DAD1pvRtgIyMZ/HB4pGHyk9sdx0FK0bN24xkn+VWA/lto3etSKoPY4FNC/LgdfX8KdHJuUYHLc46irQCiPEZLHPOeKTjpjOOvFSHI6nPpSFSXIOAeen+NNgR+WRnbwPU1G8Pze2Ocj27VbVRxxuz09KRl+UD8c0WLKLgHgk59qTAV/RutWmh+UHaAcVGbcqfv4HoRRYgiKj5j700LhsjOw9TVjaGYYPA6npSOuSSePTFO2pVhAp27txC/Qc0zlcdcGnbSScZ61GxLYOTxxzQGo0qGXPOBTGb5j1/CnfxdOfSnKueM8d6li6kPfGR7UMBvwWP+761Z8v5QTxnocU426bCxOD9M1Fhog2rtwTuBHpim7RtJAIGf4u3rwasiBR3+VuM1HJGpztPLDHIODUtDuEajcqqQc8Yz/OsvVtPLPKww5YYA9OM/1rRZWU8DOD83tSNbySNv35OAAMcA/wCcflWD0LRw15oqLIfM6n5SBxxzxn6/zrmtf0uaG32xr04G6vVLqzSVSChZiD90cmsXWtPjnhQuvlqvyls8nsaqMmaXPFLjTQYgpKq2DuBJz1rFmtdyqAFi2k4C9e3JzmvQtZsEhjd4gOOBnqMjpXI3VuF+ZhkqcgBunNdcZENXMSXTvtEMjHbuHOM4Ga5ZreVb4RlM88hfzFep2dnFfW4bb+7Vc5759656HSXW43iPDbjljz9Dit1N2I9mmXPD1iAsQ2qx+UjrxXZWdmsH3j068GoNG0uKO1jdwxkXkt0NdMoXyhiBGXPXnk/nXLKV2WlYzprZGjA9cjHeqclrsfy2G/ADED9K2oV3SbQi4YD8M1V1OFLXDoD3+XPX/OaEMiVY8ckEY4244PpVy3WMxqGHL89ewHPH41nRhpw6LH06j2qbT5tqkyLkA8Zz0pMEWPscXnNIr73L7tvp7fSo5FROyn1JoYjG6IZDDHX0q1HEG2/LkH+7/PNCDqc/NZvJNkLlc8/zqVrKOH5YCsgxuZgCB0rZktVjHyr8v90n/PrUMJ8xdgtx6Drn60rgYdxZsWHybxnoOCKaYBCgcfLzjpk1um1bdkqA5565qRdJ3SfvApUc4LcZoTAwxaNNHkEAgBiGHb+hqktu0lyiFMhh09CMZrr/AOzZW2/KoHr149PpVY6WTMeI2I5/duGPXvjmnzAchqtqq7TswWGQEBwBWWsaYVX475HFdve6WYJNyjeD19PpWedHV937tcMOPbvT3A5prcQKVOGcnGecc1XmYL1RQQeuK2bjSWRiGXPfjj9O9QNprBmDKMDk5Xk5P1qo6AZEjeZJuCqAOvb+tMWQKvHKdKuz2iiQlRgqACuMc81Xe12nD8Ke1O5dtNCWxIl3q3DL824/QcfrV2OFV3MQTxgAnNUbfCsdqkLjbll5z61ox42qpBPfrU31IGiBIwDgDJ7npRGu1WIyW9uAasLGHYbee/P9PepkgXAVhjPcggii4FNoWjZeFC9xnP4U9dq4wp9PlwasTQojKw5QjoeagjZCQdhwBwOn8qCWTNGsMYUsMjjrRUfmBvQDvkGigR7Vcagd23OGYZA+lZdxaB4mzuC9Rlv06UyO6M8q8d8bqlmukVSoBJHJJ5rrOcihw0JGMjng89qmhUrhRgHH1qityBnA2j+9mrP2gR5HLf7Snj8s0PUsuWswhvFJO5CePY4/lWz9oSWHAXcx4Nc59pj6hMoeMqeelOhv2tigxlCe+KztcDpGj2SlSVHHf6//AFqIZonkaKUsYwwPGCRgciqtvqAuZGO7gALyP89q1DDGyI6xL5oQYG3JJ9aV7FXKl9aI027eWiIBXnp6fpWLfIsbFCoBBAHPFa11G5YKn3QPunvisO7k3c/MWHGPX2qiSleKrbWA2e4yc1BuCxAfeb0HNW7iY+Q7BB9306f/AF6pSSRrHvVcE/w5/wA81SArX5j2gKuOMMP4f/11nySmNgigEEY+U5x6Vd8wyI3zAJgk9OTVOCSKRjGFwc8HuaYFO+fzgqDHAwccEVkT7vtG0DJ6Daa6G4tYlVwqjcw5YdRzisG+gVQC2SR1Vu9ap9CWEcoWReMSIc9PwrRhuEiwzAvk8qOo/wA5rPt0aME53noC3OBirAjUsDkk47jihiN6GRFVCRnuGJwSD/8Aqqb+0IrRVUIc4zxzjjFZfmMh2OAzJ8p28ZBGfzphIdgxXLjpuNZNGqsdBZaoIUC7pCcBS2QOcdelb9vfRtAoYF1Iw3bPHeuNgZpNuAAM8kjAHNblnOFhGR937o78jrms5aIVjA8VaWj/ADjJdfmGf/1V59cxhJpA4KIRgdzXrV4qzRlJR5Z54brXnut6e0MjYT73APBranJ7MicTEddu5c4CnGPemyHzMbeTjkYqSSSIyAr8rZ+bPQn/APVTLlgrLtXnvtrpuYkI2nsD+PSo5IR5ZJQlfepUXzFZc4Y9PWiZm2qo4bpj8KrUCWHYFwOwzjtSNMVjLryenHeq8atu2kc56Zqa5ISFiF4JzzUgV21NnkIjXCNw2Rnkd60bWN5I4pflUgjO7oRnn9M1mxpGZAGjcHqG7VtaZCZI8Fiq5xlQOeaiRUdzaXUAyqoUFR6YxUlix8s8jIP8RFR+THt2Aj5eo44qWzZWcovDfXrXMzoiX7ciWRVVcHIA6ZPtVqwma+uGXBQqT97risgzeYVALIE5yPUd61dFVZPmbKtjcD61LBnVJeOu7eR8wyF6D8PypzKbncV+9/eVuTVJcOu4AgZAIJq1Ztuk4JIJx0rBlIlhtGWRckqM9jzWtb6S24nHOeB7VNpccU0jAjbtOduDW92XLYPYCsmDkRQ2rRxjcF2MMEd/xprWyxqCg4+nA9qn3FuASQ3Q007WJUyKoPBZuAP84qHqSihNYrJCyEckZ4HSqS2rrj5k3jvWy24dlYjuO9JDZ+W7sFWTPJ5OQKm5Vws18uNdxPJJ3fpUksxhjzt8z2NQzXG1dzEkD5R7Vk3mrKS3G4E464xV9AsJdassVwuCo6feYjtUzapt5JABGQMnn25rmbrWIWuVkVQJIwVA/hPGOaxZteaG7CumRn7wbnH09KLMfKenWt3FeQkxt/hUv3pvl6du+K8+0vxOtuzKjAjOCM8mtu38WQzFQ5O4DB24q0yeU6g/KMA89CCM5FPQkKxzgDsR+tcvJ4njGS0qgHoyms++8bQx7AXw2cHgiqUg5WdxHNGzE5VhnAweKlDKAc/MPeuF03xrAxcu4wBu3L3/AArUtPFlrdTMiSB37jr2/lVXFys6hevPyqevaljYOoAGABiuek15FYASrnvzV+LU1b5dy8/3DkGhSGaMhTa2MHtmhYhjkcEVXa4Vm2jKgfjmnx3C7uCOvXuKq5AhXjB5pGXb9DT2IaQcjHrS/IVUg4/rQWQhdozlivfjpURVee/PXtVpV2qcjB9D+FQSDP8AEOPT/CgBpj2v6H2/pTlQc8gDPeoz8oJbnHU07cNrc/SpuT1J1bjjp6kGmyfu4yQCT69qg87nJ59OtRzXKQsCzfL2Xv8A54pXKLbNuXrtBByAP89qh3bWGRlemPeqrahGuPnB6ACkW6Rm2+YCpJy4zge1Q5ILFpctIx5PPG71pWyscgAA28iolYctgMOpOaq32oLDkY4OOhORz+tc7KQ/7Q7TRA8seAo79hVLXllmx/o/yryTtI5PasybWP30bMej7lXOK147hpsq8ahCN46n29aS0LPP9Q0x7rcwQHJ56gVyF1ZiG6LSAvDzk9gPQ16zf6f5zYQFOD/FgfU159q1mzXDIQ2wNghcfN/jxWykBQ0uPzh5SpuGcfKeTV2PQWjuDJOg2vwFOTj8aNKV7O6V1+V15yAM/X3ro5PEDXSxCWGM4HzhlBH+fpVpsClDb7GVQh253Hj/ADxWnCvnR7tgIAG1enr7c9qy49Q2zPIq8Z24yMYPp/ntWmmoxyKsCgruz0PT9KTAmtbIQuZWXcCcdfwrNvrF5ZJDj5mbBBIyPYjFaS3nlkRqAVOAORz259ar3Vu0dy5lcM4GBhuDmmgM+OydkVYiN3o/I6YAFUJ/OVZDJEYVYYC54P8AWughk+UxqQSB9P0rKuMSOzSL8g7KKYFXT/3ce3JIQfxdvetq1bdGMozfw/57VmJj5thxngcjgCnLIfMXZwhH8Wf60Absfl7tsY2r35z+dVx80jeX989+p460lqwO5Tng85xgn6Vbm1DbIwYDrn171AEf2cecFLfIw+bB74qzGoRdqxqikfNwM/zqomoFZtv8OM8d6tfa4pMndz6CgCYCOTKrnb0bP5VftdPVoSzR4VRhSRtP059qxobjawVRtxyy8c5rZt9YN0qRlWREHX5Rx05yPasXcDD1TRQ7MxGFPbPbNV7yyhjswp2AAjuA2QPTP1rqbgiZRhPNI4/dEH/JrCvoRbhnI3PVxkwObkt1E2QcDPOSM1nXqIjbifbOOtW7jUF85j9446N1qjIyzOw8zOPRgeCK3uBkXUaxzM6j5SMEfXHNZ80MTx43neeeOa1LiOPcGJyn86rsy7yAcFjgjHA96QFSGNI8btx7YzjP6VLkNlsE7euKjC9dxOF74NNXG4EPtJOMHofagC7Dt3Llm2jkf4fzq9jdGzMpIX+lZKSIsiB/4uc5q+0w8s7hhQD/APqpoBJlDY+9kc1TdlJO4scHPFSLMGbaQ2AMnIPT6+tMmZXJHl9Rk4HSmSxW/wBkH2IPaiqqs6yHDZjI42g0UCPX7a3+bKDCk5Az0NWJFjMR/d5YdeT/AI1Xt5GRiD98HHv+HFWzCzMX/hTr2Irssc5lXFkyxsABhuMA1Das8M7q7PIOOG7j6/nWuyr8wT7oHzKRkN+tUXmjSQyL8pU9ufXinaxYISrMw5jPPXp7U7eJiFHHHGRwajt75EVsRsBnBLDFSM+0qwGQDzxStoBo6eq7SpLCXggDge9dVa3TsqAjjbkBevvXO2arJsYEKT6GtqFgI+jMRyNo5P0rJrUBt0R1XkZ3Z6Vkal5UjNJlgmOo/pWrqETfZTxx9RXO3jG3BGOnRc00NlJrpN22MEKOPmHb+pps1uozuUtxxuxUDW26YcjJ6MatNDtj+fntkDiqQjOmtWaNj1OO9UmjMf7wHpwR+ta80YWHggEHnJxmqirFcBjnb6KTnt1pgVrV4nQo3yhD8rDrn3rG1eGRpm+0KV7gdMj2q9NbsqnaOxJ9evrVZZz5ZinAlQABMjB9801owZnxTlWUlMxkfe7/AOen5VdtQJM7jkKeMDB6VTlaOOQiMkq3Zu1WdOlRZEkA4DYYd8VtYg0o1CshbnPBz60S254kJGFPI9iabq0KwyRlFwpGRtPXNQtqA8zEnCFcYNYtFI1NPmTcEHKqORu6Y9602T7RB5vygNgLyADWFZusXzqpYsucDj06fpWhFdCa28vYoGD16gis2UixdTZkVSCcAAc9KxtYtftyvsG5uOB39eafoVrfwaesWpzpcXm5hviHDLnge3FXfJWC4GY2UEbstnFTsaHmGpab5LHGSM49Kpy/LHkDI6DHNd7r2kpJGCq4PUfjXFapZLb+WG+UdAOmPrXdGXMjkkrMzpJispZCQrD8RU4mZVTcec9VHXj/AOtVbdtUhjtC5HIyTUwmEeewUcce1WiSa3kWRgrfMpGcjnmrN5MkNuq4YtnK56VArRRzKwY7s4KkdDxUt44kiWNj8ysS2eDzSAjs5N10odXCngHGK3bM+SzrncM/L/hXO20kULkueR0YDrxWzCwkhzGqhRgkKee/NZzLiaccke2V2L7mPIwCBgVBHMu5GAO7NVN5kUkggKcdKnt0TdsAIIG7LDisDUvmTyWbIbHOGGK2dLvBHCrN15AWshYQ2xnOfLOWA9O9aEcY8lMYAH8R71LKidXp7falWMnb/tA88VpWFvtw/Rc59elc1pRbzUTkAe/J5rr9LV7Xy958xM5XI4z6VzMGaFqzQy71Bxnlc/r+Ga2YWa4jXHByDx1x1/pVSJBJbjIyQfxFWYpUh2Kq4THJ/SsJAloWVU7c/eUen50buxGTnJGQKlZtyo0Z+XpjI+as6+vDbzEKhbA3f5/z3qENE80oijdgAcH6VHDcrcQ70+YDgnOcVyl34gLXGSWKHjaBwKqf24sJxEAnGMLk/wBarlLsa2v6rFDwGYHOMbgOtcVf+IFWRlGTJz93p7CnalfPcSN5SuSVzjH9a5i5jLTYY5+6G+laxQ9i5JrAMPzrtGeWJ/L+tZt1OvmFsnY2SoJ6dOKe1o0gy/AAznoarNbBtw4UL17njtjvVgiBb6W3CsCcN2U896X+3GViVcqDg7c/WqN0iqrSgfKDu+bvnPQVkagjzRqPKGAMrIDyRWkYpjZpX3jREV4ZmkwfuuGyQfcelYv/AAkUkkY8yXaW4Cs4z/Os1tLkmm3gFj6+vp9KdJpMgjMOcSAqS23rx0q+WJld3NyPXggVyGLD7pz3/wAKni8SlJBIxbOflJ/lXMxReXsGGHY7vXv+taNrYm6ZWIbawwGbpn8qTija51sfi6aa4SdvvKuz8q6vR/HChkjbdk8nFebAGFdpwCBnn/CprG+Fvdj3Gc54FZcqBxvoe7ReLoxGm87Sw6Nxx61pWutR9TIoUnswNeGSaxNMoQs0hzjp0Famk6xJCwQ+Z0ADZAxyeTk1jqhOOh71Y3aTkMrBo8cY7+1aH8IC4I6//WriPB115kIjKsShP3sA12UM25c8AY6jFaRfcyJWwp7E5x1qCZtvtmpmmVlOeGx1HP6YrKubkQ5fdlc/n6miTsNErMN3UhT/AAkcfhVC61aG1SQsqq685zz1rD8TeIjYWxO7LYyMcdK88vPGL3zMu2RTnlc5FRzOWxoodWd83i6Hziu7ceuRjP8AOue8ReP1t96xxl+RkFcAD1ya81n1aTzmKkhTnABrA1rXPthKGRht4PPsOlaRh3E7XPQE+ITzzqPMyikMWzjpWvafEISSKXxnGAxyuR69f5V4k0xh2/OSp6bfr0+tX7fWj5gG09P4WHY+pNN07hddT6O0/wAWIGVcc4yoPSodc1ZZsSbwQzZJXpXjej+JBcbS7SbicAL0H611NjrkF5JtJDMq/Mzfy61jyWKsbFxqkcsimIt5mdvTPP8A+qur0XW5NgWRzwO68geh/wA964ex8otuKEN68Vr27mOYDAUbee3FJpMGd9dfNZ+Yka7mH8Xr9M/5xXAeIreFZGklRVYYIJOBz/8Aqrq9LWSSHZIzBlGV3YB9cZrM8Vae0kO4Jlsc5HTPrmstmVHqjjbGUPNgLny147irszrJIezHndkDniqukWoilJVlAZiSsgJB+nIq9eQhJMA9t3Pp2IroRKKsjDYMZDAjDY9zkfyqWG6FvLuAPmE4+9jFVbnES7AOf9o460W+0uO5z8wHepEayXS7VeTblhs5bO7/AAq5bzAWwB5QKMN3z1P+fesu42qqttzntjP41YWTZa7n5U8en6UAWpmddgjySwONpB/Cq0apNayStJyo4Gf6U7DARngq2Cf8KfeW4FquIwWLY3IDQBlQyIsjD58np6VMbwB1BIUn5iM8YH0qL7LJHcYK7UxyzcHtSzBY1AKq2ehqwL7Xihdy7i3OPShb4M4EgwMDHPcjn8qo2+3ncTIfY8CokmEm4MxODjJGM896mwFq6uPsm5DuCS/8tD/MVW/tBFtVijkd2UYYsnBqOWQ2rAnOwfjWHeb9oJPIOe9NAdBa6pu3KHG71LDAHp161fttXEJAL4OcHDcH8K4Z5FXYH4wON3b61YjuVhkUo3zEZBzn8qbiB6HHqe3gsx7bmJ/n61DqGpPcQq4dTzk7j1rhFvpVVg7HD84/DrU0d6zQsXHyhSACOpxx/Kp5UgLcimElsb5B1YEEY/DtUDOrRkqRG5PJx+OKpG+yoUkBc9ucelNa4G8ugVkHv+tUBLqGH/1gPzdwMVSVBArFQWPX8ajlkWZgT1zk81GsgZyM/OwyP0/xoAecyRknK46qRjHtUXynDPgNjHWrUMSxqzu464I6ZzgU1Y1RiWfcPfmq1Ai6ycc88A1YlcsuB8pxuwcHIpiW48wt9w5yv16UuFVicnP3Tzx/KhASLueNWyVYnGN2RUWfm46g9c/p+pp65ZQCAAp/zinxw7W6dvzoAgeNJmwrlSPQ8UVYWFi2Mls8jdRQQey/Y38yV33FEGcY5BxmoLqYR4DjcpXcGXnrxXQT7I4C4PIH3c8H6frWTcwx3QDRdWztzwfpXcc5UbYkXDBQDx61SZXmkfuCeSRVwWoZmZiUdf7p4+lTQwqSdp46YqgMZrdFxu3E9emSalhiJOzqCM1JdYjfjCjoKIdv3hwcfdHXPt7cUAX7OMxzAYxxnFdLbsu3AX7o7VzVv8zklmJUZAXNb9rJ+5XOOOvHX6ViykWbqNmt3ZSrEfyrldbjMMjMNxJP4ZrrVmHzhj2PXuKwdSVZlfeNp3Y3VJbRztvHvWQtuLqchT35H/16ueSsqEbs8dMcKaiNu6Kw8xgW/ixk/rUgkSOQDkjGeP51aJKs0fmebEwKSr8rBhVIRqhAb52UkbwMVrXFuJo2G5s/3u+Pc1QaHaG+bL44Ocn+VNsCpKqTKwBIz17VkSKZFUAbgp42r/OtSbarMjODg8jP4iqsoCRu3AI5IXvULcDEurUxu3uMhl9fSmqkkbKWXKnncD6CrctoZIwxyxzmmC3by8k8jOPQ1smQS3l750MI42Rk4wO2KgkkMe1mJxnPTpVdpFUdWGDygHNRrcMqbnO4E56YxRqBrMwmA8vIH8P9cVat428vcWb0OR09zVGBlmCuwVhj17dDVuF8wggg7euBwKykaxNSGYXH+rY7WO0j0IFEeckELgc/jTbcwxv0YEjOMfrUyqipuZOcZHPy9epz2rNlj2tRcQspG5WGewwfSuW1zQGj8z9wcMOWYEH6V2Edmvlh4svxlivOPen6gsd1bjzAxIG1uck1cZcpnJcx4bfWrxzEFvljPyjHt0NCyfKxdsZ45XJzxXoOueHVkjZo0/3SPX9a4e60aWEvg4wcnHT6c11xkmjBxcdym2GmX5SzN97FaF0xaOKQ5aQdVCgD0+ueDWaoMk7rnMq4G1RyP84rTmytsgOUZWGGA59601JI7W18yTcACScYPatKGYwsQVwu0qeOpz/9eqGn7PtI3SZAPykev0rRuFJZsspCn06nNYzNI7kkZEqnaduRnNWoVRVwCSBn5sday7dRdbdsm0Eenua2DCSvlrwzfNnFYM0I/OHmNFG2DtOd3pWvYyKxUsCQo6dayBb7XWQrz2/DtV3Sdvnsh4IIwM8HOc1DNFoddY+VNJFyu4Hr7DqK7XS7VZreOQHO05IIJxXIWkIWONj2OUKg5HFdxoMhW1CYyoG4k9q5pENmj8vllcbeOB7Vl+SyzncS0TcH2Prmt5VifaPLAGct1x9TUVzEiRuyKPvEjisJMqIlrHJEoG7cuODx+Zqrqky7gfIJCj7+MggmmrMsc6uTgcDjoBUOuTeXbtt3Nu4H6d6zuWlqcHqCn7ZI/ALHP49eKiMakq21iM4POamvvmkkVuQGyuetSRxLdKBk5Bydox+X5V0X0KG20IVMspOeoxn8Kjl0tLyRikPqVPOcVuWmjyDd94uw6dAOKu6ZZRQyEOW2uDt4qOYDkLvw6fJClSxYZH59Kpx+HRGjFi3nNz8ucD6V6TNpaXFrgKA55Bofw7H5YWRVKj7uQc01IDyC/wDD4aTLfMM/U/jWZceHW3IAvHUcdq9tfwtDJtbnGOmMnr/n86ZH4PSFwyoCP15rRSsK54lN4fkZfLaPYFyWYj/69UhpIjhbbkcYG6vfbrwpBMrDad/0yDXJav4RRG3bRtGeNoz+lP2iGjxO+0tuw2FiCeOvtV2xhEMZUx7DwSBx/Ku0vNACM+I/kB49fes06O5kEaoCQOAO1PmNPQ5uO1aTDuBGYx83mcr0GD75pv2JoZDtbezKp4A4OPautXS3VvJwYweTx6VbXQ4oLdpCu524AGCSSaTkPU4iLLSYOQvsO9aVjj7QgjBMm7aOnX/DrWt/wjY3dG3c8dhW9oPhBZriMvEQ6OJC/HI6+vvUcyE9jsvBliFjZwOQueD19q7G13qv3dwYc4OT61k6Lpxs8qUZzjaoUcAnoT+dbC/MQMbe+MYpxMBJ2O1hj2yK53XpDb27uFKAg9uBXTYYDd1z2weeKxtYsRMrgZKk5K+nt/n1qKg47nj/AIk1KVlVQ7Zx94nj6Vw97N9nVQGYZYkFjz+Feg+JtNjS6f5gEA43EmvPNXg3zA49iAOK0hsbszPtzTKrncGfIAbnGD/n86ybuN8Fhyx5zjI+nNb1nbyYk8sIWA5GSCc+lWbfw/uVpnwQvBXGP51vzaHO4nIRW8nktGU+c+3pirMNj5yg7WYRn+6eea7WDwyZV3qmW7cVu2vglvJQn5RtzlR1Ppil7RD5Tzq3hks8tHGzBvpxWzbXBG5A25hyM11r+BXWMkxuxPJVRyRVGPwfNaszAOsY43YyD7Vm5XLTNPR7zzISrIZN3ZeoP4VtresiCRHSMx8A4+mDz3BBrF0XRZBI+7Pvxn8615tP25BfDKQRjoMdjWQ2dv4fZPLRnLhcZO3rmruuKs0O5YmDsMBtwIH16c1jaHKYFUtwewX8e/8AnpW5dXRktzlSd3QY4yO9YPchOzPNI7aa11PJDYUnBUda0hC022TAIBwQ/TtSXVm1xrQkDvngELk45x0rqbDRRLglSF6kAeta83Kh3scNeWrSSEMGYdgOg54zUenwv5iMCdvqQef8ivQdR8PjyyIHIIHzA8HH9a5J7Nraby/N8sL0jIwPyoUkwGTKsiLtGCfXGMU+G3hk3yDeoxgLuPHuBULNubLcMeRxxx61Zs2O/wDvAjnb2FUA+NljYhuAp4Jz1rQFuZLdm2lUODkrjp0NUYVEbAh2PBA+UgkjrV555IYWG87GxgEEg+v9KAMq5A3EKCrY5LYNQ3VuGt1Kg528kr79alup9zMTgs33VxgCq8moM8ZjRvLVuW+XJ9Ov1oAqY2q75ZF6fKOv51DIMsSxIB7YxU8xXHyqVIHLZxn65qpOzAgkqV65H/66pgOmjDKoL4TGSBj0ql5IuH2DqvYZqXzS7FRkN/npVeOcryh5z97PShAVLkKq4LHKjnj3qBGwoIBU/wAqsXTfMAScDOfeowolXAz19O9VqBHJGJpCVJPsp/nU0cnlMBkE/rSeWqrtBwAMGnQ2/wA20hSMkDH1p6gV2QsTucHPQGobghpti7uVGMd60bm1CwlXcHvuzwP/ANVZrRhBvzkk9f8A69SBFtGCpyG9OxH1pAqRuHI+bOAM4IyOtOZQx2dRn+E/lSyCOPaxb5jwM+1AE0exYzk5YH5TUwkVuUkyuNpx03en51Xhk3yKRgJjJPapGVdpILdcDHfP4VQFqFUaM72PPHWoJFQfJx3+bp3qs1wPNKrIPlHzc0u9fvfeyM5yKALsKqpG8KR7tj+VOWNpHAUcZ4GKq2ufLYAYVudhxViOQZPzgMpzz/KlqBaa3VGXLgPgkgDcF5xj/PrRUKNtZmLZLc7xz+FFMg96I82JlzhW6lec1Ru7MQsWiGVJ3dPu1djVVZT5rYYYMeeP5cVYey+8pJIbDbW4FejZWOa5yzgbyrEAnnAGARzT7fbH86tujbrx0FMv4TbyM6Eg7vqKz47pYSv7zbkYAznPvSH0LNxHG0jnczJkbB7j1qMMu4Fn2D+7jr1qGaYtMQWwBz/nipFiSTa5Pv8A5/OrJJYZ5YZo33ck4PbNbsUrrjH3uwNc8rpxHvXzOoAPNalnK0keMlj79aylEtG5bq88P3c7RyGOKp6hCjLJg7PRTjr9cVLa3kUtuUGTJ13bqrXwSSRmjfC8Yz/KsrFPYy7i1lj7fd/PpVCdQ235ipPIwea12kd8gyYTp0rIuIdpCrz7jPFVYSJoXdD8+NnTvmqOoTI1x947O2c8Yq4drW/Ubs4qpIqbSXOV+tO4yt5ce1iilZG++3UfgKj+zqrAoFHGHCnp+vFWY2DQDowqK6t13H5mHfGazApzRj5mYKhUEFScg1Vs5bVrqPzn8uBT8xAzx09KsmTa2Cm1GGMjkA1SvrcGPdu28cjnHTtWsfMGUtShi+0TLbuskW4lCP4h61ntMYoVHQxn+dWVhCsIw+V/vc/lVW+YwxkOf0681qiGWLW6EhUMSAwJHBwfbOK1Nx+RsZGCD6Hn+nP5Vz2nt5fOAX7AnnHrXQxRidIm3jGDkA8nHqKzmrFQNDTYQ+GY/Kq8tnBPOeARxVtozt+YHy24XnJ4qnb3X2VvmY5Pvjr3q+ZG3gbyP/1VztG9x0cyqih3+TPH86laZLiIeWQ23khRwPSqjxybcht4JwFAwB+VS2rBmIYMnzgHdwD7igRoRw280CIykqeckYIP/wCsVXuvCMFwwO4fe5Xjv0+tWPOW1K5AAU/KSeuOh/OrVv4iSadYmf6ZIPNJNoT1My6+E8sjeYoUDoCpwMdcY/GsXVfhzdWtu6x25cI3LcA161peuW1xcoqyBlA555B711n2O31a32Ntddp9eKpVpIw5T5Ik8NyWd0EZWAxjbnB+gq3NpU21CAVPIIx+X9a+g7r4eWvneYYssxIBY9+Mn34qrqXgGOSzZEUbgM9MfrVOrcpI+eo7U2jPuz5eeOOR+lX4SsiAAlQoJO6tXxRpJ0+7dTtUocHHf/IxWSreThGf5jjIz2qrpopAiM2GBx/dDd+f8K0NHjG9izDLjCjb35rPVhNcFgylMAA54+mK3NLUNeQ4BGBxtHpWbZpqdhocW6VUbO3HRuCPWu20q1GEaMYUDAbB7dqxNDtVMiPuRlODuz/nBrr4VX7OYlPzdMtkZPHvXLKzZmxzKN5AIT0AP+NRXI2ja24DGRjrn3p0vyooV8djnnNRyb2AG7gngn61DQ0ym1qjRnIJGM89+eKrX1i0io3Qgkc5ArUVeQhT90ep5zUVxPHbqfkVUHGCajlsWmchcaKLhm2RrlTzwcVPpujrGH3/ACqvQr/+rpW7JCsyJIGyvXkdvapreNY8AhGyOcZGaerAWGFLeHOwZwMleSaZHbx/NlV3evQYqyGywK7U+XnJ7/iaWe4WMhwMLtGR7+tADGRYVXkpuGSVbPXtU6xi4ztHX0/pWddX0SRb5G2Jjnn3rDvPGMMYK71CqM7FHP8AOnEDrhGkUn3XDjru5xRJMi9eTnP/AOuvO7z4hpJHuhXeQPuZ9/atPw/4hutYy32crCT1zuznv7DiqA6abU4I5NvCOTnkdPesfWNbsY4iJHKt0JCnFUNesbm4miWBgAfv/Ngjj09KoTaTeXYLP8yK2c5wDWUrmkS/No8dxCHVRtfnPOa5LUdP+w3GEUBiwU5XP+eldnLJdWOnv5m0IqfL83P41wt1fDUmbzHX5vXpQm7msSCQ+Y2UZnYHkbcAVes9lxtWQMNvp6n/ACaoSQhkBiZFdD82VP58dKs6SXkmZWycvnOOnvnvVNkvU2V0vzmaTYQo6ZGD6Vv6DpK28RbBxkfK3U/T8al0S1aO3ySCp4wehOBnitNR5LEEqw7lSBmojuZt9CRVM0vyxr1z0Jx7VaVSp+YfL23cflxVXzWbAUgY9R3/ADqRW5PJT39fpXRF9DKxbKq0YIP3uTz0xVO4XMZY5wOAfUYq3uZkbcWbjpj2qtcMIYS7qrc4+U4/z/8AWokhbM8u8dWXmXe2McAE+59jXBzaO5kwy9uAp/8ArV6brFi11fGXqQxIU8dTxism40VogcqN685HQ5/+tms4s6rnJab4eR2LgbnAGWHT/PSu00/w3bweWX+Zid0iEEjjOBmsq3dIpMqrR57OuOfwratdQmulPX5Rja3b8acpMncnuIbKz2btuQvyhV4HJ606xktZbpC21xk4G04/zzVP+yrq/QjGTj5exbFVNNsZ/tTAuRt4CgH/ACKSYNHocdjaTRMqplsdMk9feqt54fhaxCxplmPDcD2x0rLma7toQQ+FI5ByV6/WpD4qMFnKJiobG1cDb/OpjcyMi6sIrKUxYYlgDux168fp+tZ8luq+ZulXLfKp5x74qRdcgvvNYyyFmBUMvykH645qhcSfMPnULEP5d60LLllcFZkwH/dnAOMA10WHu4iPMCNs5Ow1maFawNwoUP8Ae+bjr0/z7V06WlxDHyy7EBIVup6ZrGTQGJouns2os0sayIq56YJH+TXQ3OpWdjExYhIlxjnn0yRXPXmqx6Q0ztJ+76hWPv6/WvI/HXjqSaafa3+qOeDkc1UYOZPqesX/AI+sPMaJGEgL4PB4x1/Csa4a3vMPHIxyOQf4Tkc59MZ/Ovn2HxbNPeyPvIXJ7nmvVfBt+t1YxgynO3JYmtHT5SjqjbIrNvkVh02rnOKswRgrt81o9q5+UckfT6VV+1ReSdwAbOT7DngUltMNzKCT6N0IHpn3oA07V2ViSwJU8jvSXThsOPlG0cnn8ar+cUZFaXygT/rCM/XvT7i5jQrnZKMER8gNjPXHWlbUDIabMSZYYJ+VjVRSfMGH2j7x2kEe1WVkWPc5XcA3K5Oeen4VXEyx5iyDnnH41aAcSGTG/HGdyjrVKZGYMV5GeMdatMwwR0/2cim5k3ZBBGOaYFWNSWwxIY91/lUTRZU5+Y+oI4pzMWkJLA+nOKXPzFTtAxng9PSgDPmjH8LZ4yf8aj2/Nz17DrVh13MTnBHAyf5VDKoiYDrkeuSpqhdSRRuY5kVj3Hb6VIrnaMkD1qnH8zZL47njr+NSbSM7eW92x/SgZPdOZIXLsoHQZ4xzVGaMtGArgBugXmtG3DMpIY/nj8Kq3ELSHK43g/l9KkCk8fl8bgWPf0pkyFVyP9YeBuPX6VPJGQpRju79cZ5qE2flq7+YitnA55b8jQgCPdtKqcoB8xxzThJtVGWXAX/PrUanawI+Y4wWomjj+Yl8PnHA5H1qgEkZZNx3K2QO/rUaqVGFYNkcn2pzQmLIHyj72fx608Jtxt5LDnccfyoAkhwYyM4YLkrg8U2UvEhk3gEdh0p8Kqwc7gq9enU02aNpMHdgD5iOxGMUuoFiIssSrI+4sAR0HbP9aKrptVwA6P8ALj5Wz/KitCT6JjVpG2NnB9+V9quytL5OAdnHpnPtVaZCsxIyVU0XN0wiBAVcDndyM/nXoHIZd9CkkZ3Ffx6Cucli2qDtLJ16Y/TtXTtG7SYlC8HnuKp3FvtjaQ7SpH5UAYMrGRQT1z7VJHMU4fCqBg5PNIGSNTufJ7E0KrM3BwGBxz3oAseYZlIjk+VuWG7+VTKzWrBgxGOeaowtsmiBb7vXnrWlJHuXIkJB7Y5pMaL2m5THO2P27VYa3aSQqHG3HClen41VtV3QqgIyvA9K0YSDsXJJPXPasWtRlIW4VW5+oz39qzL6E7+MBe+09631wgyrFtpOfesy5VW6jL5zg+lUBlPlISQeezd6qyM0mBuwM5NX7iN5oyQyhe+e1VprN9rRqysx5GDwahlIqlfs+SctuPcZ/Kqm5txEbMrOeQTnArTmsJgoYDeB6CopLVQqyFQueueOKgZXuIzHalhkJ0OeR9elV5LViokIyjLkflVsNGYztGAeidvwqmUHluAT5Y/hHQVaAypo4m2jgkH7ynkVk3fzueVyvy4zx1610TWxZZk+UPjIbPUVjGzHnHkK6jJBIz06VsiWU1s9hDggE5HXvWjp/wDqyuTu9zjBqpG5DN0wp+6T79cVo3E0dxbwSRxrGyriUqfvH1pS1COhet9wZHLK6YIZfr3rTRDMnmmTJzgjHBHSqNlHutCokZeNy7cYz/8Aqq3bkD/WuEGeHDYFc0jdIu+6n5VGD9c4qKRism7gBT68898fWrMKq0JTKMrfMCT+eDUHlszFVbBUYx1NIDnNe1eVf9U5x/tAcY7cVl6Pe3E00uWO4HOc849Qa1720ljulcrGWXn5xuA9ciprXQcfKpC5POBx/nmrVrEvXYv6DcXS3R2EkBsk/wCfwr1Xw34lRdsM0m4jhSW5J7iuQ8L+GxJOzIu1cYGWBz9a3NS0OTT5DNB8oHLH6VlK19DLU9B8wSNG0hHHK/j7etTGPzFXcQQOTt9DXLeH7+5dP3pyuPl4xxXSx3jNCXGcngZFZ6FHm/jzwmLy6e5Lbo1H3Rx2/wDrV5Be6b9hlkD7VVG455GcV9Ka1aiW2YMu4EehyP0rwbxTCWu5kySoz/PpmnGTvY0jscykJwSm5mU/jXTeHbdo5FZ2/iACgYx/n+tc5CwhlLEEseDtPGT610+hyN50YLbfUehq5FrY9MsSfsqFzuYnPy8f57flW7FII0GDyfWsLRQGGOFTOQM8Y9K3WwsIAyAenHTpXN1MmKGCgdww5+tR8kE8YzwPSmswbpwfY80xpWU8LuwcdKsklkky3A57Z9ap6lYpqltPazAmKZChYdQCe1Wtz8HlRnjNN2u2ACdgPQDmgCjpumw6XZw2duWMcQ4DNzirfmEZyVK46DtSzAlST9PeoBIOTs68nnGf0qbGkSPULvyYQ6g8jPXFclrXiKSPYyzMEbgjdwa6fUbdZk27jj/ZNcT4t0CSOwfygJDnhmXoPpUdRnPar4puZ2MMJYjoTu5rPTQdQ1SN5V3Hr8u6ptJ8Oz3V8omVQnBDGvYNP0OOOzWNhk7eSPpWrSWxVzyfw/4XnYlZ5NvzbQAM5PpntXpNhqdjosCRBznGSrAZz279PetOLSooZt4TJ7bfbvXF+K9Fne8YRlXjbkEgjHPTFQwVjtbLUotUGB36Ajt2rYTT08vdyB3YnvXC+D9JuY5N5djHkAJnpXpiW7bdzM4AHLcZJqoq6JZzes6b5ysmfkPbPGfauAXwvL9uZN+E5JduTj1NeqXkqmM4Ynv/APW61l/YY2uCzenbrWUo66Fxk0jkP+EdXZuyq7eNzdR2OKu2PhmK1kJJLYORtIFdK0Ij+RhknBx2qLcudpwSPypNaE3ZBtW3twq/JtGevQ4/rmuZutaf7eI1m5A5WPnn3rotTx9mzxktgbeCfr7Vw99HuuxMQEYDBy2Bn2561C3KS0udxYzGaFScP2LZP4/zqxHu8x0MmFzySf0rnNBvmh3xkFgcHdnjHoK6GOTdgSEjcOOMVuiC62VXGe3r+VQ3Uihei4xjvT1x8oOCAePp2FV5tjMMgMCc4HFVIz6mb/ZMbytI5O04y27gfQfjWRqli5uzHHxGBnnrg101u4mGxSOuPpUbW6NNv6DOAOOeeKxRopM5zT/DKcvIcEdOnH4etaFv4cSCYBmXywM5OOcDPatuMqqkMD/tAYGTj17VFMzLCz7h0IAzyKUmO7KtxdWlriNwqseVO7H86Le9t3VWhkDkNtK+YGAPtXlvibVb2PXZIzPth4G6Tgfhz7Vu6GuoyTxgM5i/i5IB9wKpDlsegTaebiNwrbNx78DnH6V5B8QLW90+6UREtGecA/yr2u3/ANSFkySRnn0xXNeKvD8WtW7hlUlecHv/APXrRqxEX3PDNNvZo8BmA6nB7etddoc5mjHmsNoG49G/OqV54Tmt7hw8fysf4eoGe1aXh3S5/O8uLazDCqWJ/DjvSeq0NWddpNuWZMKyrkEyA5yuea6t2RY2AYYB2gjqapWNiLW2BAZHJAKg5AI744q4pXcEK/L35rGSsZ6nlPjRLiHznDED69K8Z8TQO6u4PzP655r6P8ZaXHcWzNtAQe+SOK8Q8TWSyb1Rf9o8+1b0ZWG9jyq3gY3CqHKjIDBT1Ir2jwXDJbxbSAnHLH+lcBp+jrcahu+VSvRWHU16v4btWhjAwoQjtj/CtakrsaVjWmuGXdzx03MecVXhkeFvL3FmXkkjHFW7q22MoJxx60xYhuRSFAbruySfaoGKshMigHBHYdvcGn3BnjBZhtB6KD+FKsa+cDGyoF4AZsH6Vcmx5ZVzgAZ+ZgOfxqAMyQbozvfJxnHAFZc7f6SxVj5Yf07c1vfZ45FGMYP3R6ms+8jHmEgYBH3R9aaAhMjbcoyMpHXOcH61E0jNnAD/AOyMf59KtRyBFxnPGKq3ChpPlXAznOMVQFby3Zjlxgc4psmYyG3cHv1qyqJEzKQDuHK5qG6jCruySNvrQBSeQBui8ZAyKqMzeZ0HHJI59Kssx3ZGSarXH7thgEsOoz/9aqEhYv3mQTt5xn0NPRTu2MvI5wO9RwrlQG+93/8Ar1OluWk3jlgO3pQMbIGVQEO3BzxUpPlkg/NtbBbtSuqwsFcgMeQD709LMschs+2M1IGfcMzSAAZ77l6VM1up+Vx8ycjseO9DK3zYDEH25NSLIrNkKRu4b+Jj6/596SAzWZODnEeeD1zU0cIbp36YHNasenqyjdB5Q7qvPrjIoWzMOSoU7T98jkDPaquBQW3Kx5K4HXn35qC4tnZDIrIIyecKT+HWtSSNl4MbNuz2zn2rMuIBHGAjFWBb5SvHr0pgRpGska/w4GQBxnvV37G7RHeiliMjcPfviq1qpWNDncRxlhjGDWr9oEqtyFwfwPfFBLKfkn7qqqH/AGRiircjLtBCLnuuOPriirKPerpZWDFCqDcMsx4IrSh0AXVpuL/OQCcD9a1LG0SaQAqvlkcH6+lacypZSKNq+XjGM/rXoHEcfIkcf7m43Km4lsnGSPWhdLivGKptWMrj5jmtXxBpsF1HISfLdvuttP68Vy1v9rsSYAcKw2h14zQBUvtGWGSZVYHaSuWFc9cW0tlISSp28Zx2rZ1JryOQtIHI+8WTIz9ar7ftyqh+WTJ6jB9qpgY8gZpAw5fHzbeme9aMZZYgAc+mO1SS6bJEwyMBepFRspwNpyOvTNSBfhZBGScEenf8KstLuj/dbVbvzVG3yu1DhuM5/pT1l6gnZgZ5HXmo1KLZdvLLtIAwP3eOf8/1qnIGdyWyC3TctSqryKTt4xktjOaoX8O35kCqW6sq4qQGTMywkg8+nrVaLK8nGO5B5qZtzW7F9o44bHNVVJU/MPb60mNGgLlo4dqneudrdsfSqN1JHLGFJ9sDg1NMgFvGFGwsDkKfQ8VV8jOPl5brU36FFeaMLuKt8o9D0qntJkQ/w9fT8KnvoWjZQr4TqTnpiqu5lQqWZ2zx2NUgJiyRxS5OCRkZ5x6ViXyiTc23jbghjzV1nO5sjH94E55/IUy4VWTDKTgcY6fjzTvYDnV/16k87eB1xjGKsqzYyp77csO9WLyGKJG2rhd2emT/APqqvHIBlAOp+7V7kG3Zzb7dSxGPukZxVyzZZpk81tqq2Tk8e1Y1jLCsLHPLdGHatCzX5WccIxC+596wlE2izo1UPGWX5ffA21JpVsb1lYDDbsEYyCaz7eUxxrwpB43Y6Vt6C3l78gLxz5Z+XH5VmOWxBeWoj1B4ysYcDc2e1Rz6aYZztkVuQxc9vXPNb0ML6hqkbhWjTcAWPIA7/pUnjDTV0+GLYilGPC4GMDHNRcSOi8F2LKC5K4zhePbg119xaxTo25d2RghgD0rkvBcw2ooA5UHg5OPeu0WYbMNhT71LMupzt5p5sYXFujEcuNuOFqW0vBNGqtxgc5Bz7ir15JHyZDnvnjmuJ1TxFbWd4Yll+Xkc4HNZX1NLaHT3jMsb4GUK89xzXkPiXT0czhFVSOQoXGCeRXoEevfbbQAlfl6hQeuMevtXH603mSTGRRtkbjjtVR3KjocPZ2O2YoxVVDBj7Z9fyrqNP09I5EKYBJ6f1qjCq/aWI2MMYLY/zxn+taVvL9nkjJYZGCPT3rRtjO20VPLtvMYFx3wcGtJJRNGWUNjtuOa5/Rr7zF8tgSGHtxWza+XIeCBkA9OtYdTOxPv2nOCOOBzUar5kgYnk8Zx1pzFeUVivf5R7UyPcyhWA29TViLDt8oGMgdOelNzuk2g/e4znI6U3duA5BAPapF3bQD0/lVoAaL93t5NU/L3MwJ5HrWgqnp1Oe/SmPbqxIPBzncw/Sm4juU/sp+bjIbpx+nvVPULH7RG8bAMhHXBGK344TkLnIHfHNMmt/MYknBPqKhwLucXZ6Itnebs4Q9B1FdNDIVCL/wDrourMQsSIw8fQDOSaiLBeoGFPPHPWptYepoqpZc8Z4wPYioZrWHa4dAT1JI6++arpceT8xbhe4Gac9150eUbIA4B7/hRKxK3L2lwRW6s0cWFXpk+tWp9USNgMjPTisQ6myrsGFIGSMdD9Kg+2q7DcVyMDinzWRRozTKzAHAb0z0qETlcHHA/iHIqq0zyDYDwec49O1EK7I9hwAOoHORWdwJpLoMq7TznkHg1BJIecYEfftzUigs+PmOM54/Smysu7LqMfTvQwIplVvlx97JOVzn2xXH+ILdo1LFtoycAggjHauy+VYWZzklc4Cj16VxniR0MwK8845HP0zWa3LiUtMvWt50LqMMf6Gu9s5le3Ryx24A/wrzi3zDI0zLwh4VjgnPB/IV32lSR/Z0CkkdDkcfnVohmmzNtOCAep/SoZpf3RB5j+7zz+VPcBeQMse2KbdtthYMinavOTVvYjqY9nqCyTMpHOSua0o3VsqTt57jGf88VwEuo+TqLlAzJnrjH4V3NpN9otwD8hxkLnIz6isUaNWLnnBW4Od3T0zUkmZHRSPLDdyRycdBWesgkkICsQ3c9P89Ko6lqS2KsSGYKMBUAJz/hTYhJtDt3c/KHAYnPXBz2/Wta1so4oxhMFeN2MHPT+dcnFrX74ABiOCW2+9bkevpJCh3bT3VfrTiwkma7SKuRvOCcjt9aha4ReDuz069azVvgzZXI7Dj/ParETRmMbnZs4J4/SrepKXUie0huGdnQDgY9zilh06K3ZWVBknd054q/GAVyAMjkbxT2Abr0OeOopqIOREECg/MQ2OFxkEVCzMmQFBP5etWpCORjLN+vFV1YZclWznnHYVE0CZl66w/s2UPlivbPU+teJ67YvJJLwoQsByOe/Ne36wqPY5K4bu2O1efXmnrNGzhDyerjGfes6ejOhWseb6Tp3l3LMpAKkZBH8q9G0sL9lURhULclc5zWDb6eYJpXRVLE45Ga6G3IjjU7di7ckY4P+f6VsQPkaRo3Y4eRVLen4VTbDA7zmQDr1wauyL5kfyptH3eOPzqqYyrFHQY7jOQB+VUgJ7eR5FVimxzyy4zVsXKvCeitjDHOT/wDWqmY4/s6lgrdzlcDpxTQF8sELyeu7GT+FJgT20i9MAHHORTb6HemS2cenXHpUIc5GORnoeDUU82yMgDIxjJ746UIDNaIKwOCNx5FFxIWX5lyR71Hdbt24jAI64qJZgpy4+boPQ1QEyoV3MFB5zkjJ/D060y4YbWGBxz61YjYeW2Eyem6obgnaSRlh0HagCo0LR4bAB6kdapyR7yOBu6Zx/WryqxV2Ydu56VW8ss52gK3p1H6UALaw+cWAOAuOnf2q7DbhGzyp9uKrwK8coQjdxn5RV2NijE7Dn0zVaiZYitRJ95QXOMkj9aha3TcVkGdpxzVmOYRDOBzxyKry/KS4X5ep4INSMinjSPdJIF24JCgY247/AI1AkaxkHC/N6jIq4QkkRfYGyuMsO2KqSBSNgH3Txjt9aALdvGJVwWCICQwUYP8AOrUtqGjHl7grDoBTNP2SKWl5cDhc4HTr9aW5miVctllXPyggn2FAGddQkFVx909OvbB/XFZc/nkvhMJwSc5rYMgZiBg8Zx6n0rHvo/NZOikHcMnrTQEYTyvv8A8+vAqeNkWHDLl8khsdarm3aSOJGOcDnBOepqwkUsZVirKBknIwNv1pksd5p6xgFsDcG5/GioxIdyumG7HI9u1FWUfW9oqWhXjZjoDyKqas9zJmIA4I5ZDg49Kng0u4875sbUII4wRnP+FWWPlkJ1ZTzu/nXos4jIgjuVh2y8jb/F29P5GqkttLEzt+7aBQCpVcMPY1s3ERllYE/NnoOn4Vl3Akt1ZHXkjkeoqgMbUf9OtplIXeBkZx71z8cbQXKsRxnBx3/KrWpMyzOqkhCeF7f56VqLpy6lpaFEHn5zvXilYC5/ZqXWjzuOZNvyv+Oa5KMl2KsF8zqcD5T6nFaxvptMaW3mGI9u0uowpz3rnJi0NwQpXC8/Mfve9MC+qhj8oxzgAHHelaNDhwATjdtJ6Z/wDr1WW4Kttxk559h+VXFjVuh3D74I9KytYaJbNQvzFP3mPvAVX1C2L7QOVB7dDVmFfMjKrgep7ipY7eWPlXwD6H+lQxmVdRiG3Clck9TWfJauYxIiqV7rzxWrdQGaRRg7F5+tV7i3O7cBx1A7UANi8ua0bAO9TgDFU1DR7gfmQgduR/9apo4zFuUErkDIxUTW+P3hfjp0rPqWV7iFpFc72BI7Y9OtUbq1aOMNjNaLZVtp6ZqG8k3Rlc5A/hArQDFaMKwJ4ycbqXySqlgACcYz/X8KWSEtgc4Hr060u2WHBHzA8ZxQBn3Nu5+QKpPofSsmTLKHCsGxxXQyKSoOPmz81Y11C8DNk4cHArRbESEs5Ee2xIPfrirmn3StMFkyEVSCevPbj0rMjWSNQTznqOlX7O1by0nyuJOAV/lSaA39NuWRgODnjC/wAia6rSbiOKSMZzufZhe2R3/I1xNmrYTqG+6Oc5resJnXZ1ypznPTBzXNI2ex6h4f0nMzSOvyk4+7xSfECzRbOFgmEaTBz64H9an8I3y31vFIo4xhsA8H3p/jpS2nCQ/dU/Nx09653uTETwfZqtqJNi7lwoYjp/j3rpXXarKDs4zwM5rG8G/wCm6HuUBpY1JKqMlgO/5VtswkXPlmM9Mn0oluR1MrWpBHZscbuOPavBfFiy3OuO4h8xMlv8TX0BqSJMhiyFRgQrFsc9q89vPC8d9fLtXfucLlRkA+vXjFZrSRvHYzvDkMvlLJs5IAJx0B60mqWUkdwy9U2jr6d673RNCFrBhguMZLcDI9eTWD4ut2hLqqKsaqHUIME57/pT6iR59tVJim0eX6DP5VehjVVj43Seh7f5/wAay7i4WOQyA85ydv1qezkYzbm4TcNpbnNadBnWabI8chwu3au0Ej3rds5k3BQcCLPHXrXJW9wUmBzhWByc8fX6VqWcht2wSHO7d5gOQRjpWXKJ6nUZVo88D6j9KG8sgDZuZepxWfb3wWNmkbOVz7Vd8wSR5Q8Hnp7U0ZkiEMp4wc5wKkjY7cn5vXbUDZyeMcU+GQ7QTyT3rVAWlYEcDI7GphllXLZ98VXjbLDoB3xU2SeeAfTFaATK/BIH/wBapVYt271Avyk59eKcvyryenNUWMnXdISDwKrTW3ZRu9c/SrUkhP06+1N3nnHzc8+9ZuIFBbEopAUH9KY9ofL444wDitTG1hhcD3FRMq565X+dRyjTM2OzUdUw59uKe0Kbhkbu3t+daC4CnByfSmFvmIzyeQKXKFyn9lTjAIx0wKa8JIGBznBBq9GAqgHP1NLIq7WIwhxkkdanlGUGV0UcLj1qKZSq4YAMe3FWJPm2ZGB6HrnFVbhvLbIYKeu0fyqJbC6lS+uPKt3Tuedx7V5rruoTyXZ2bRhuS+fXsB7Cux8S6kYY3VfukA85xXnd7NvuC5ckOer8npUQ1dzVbGjbq7LFKwxuPTA6/wD6q7HwrIfLeMopXH8S/j0NcRb3j7QiuFTP3dvX9ev4V0/hu7DXY6gNwi4x/wDrquomdvtJdScADk59aZfNuhYeXuBGCSODToZOQxG7PHXANOu4/MRgvII5FPoZHmesWEq3hKR7VznPGeuf/rV0fh+7dYShGWOAMr+Yqrr9qI5mdWIXj5T04AqrpLSQzNIWwCQD2HOKyNpO6O1ijLqcgZA47VQvtPS8Zt4DHPGemKuJjYuTjIGPSpEB2fw4P3jir5bmSdmc02gGSRVH7pRk59au2eixeY5MIDYz0/z71tYLDjacHGMfnT+GXk/X9atQE5Mz1tVj4wN38PB4qRYxnaDtJ9s1JLJtH8I9zRuG4jjA5qibkn3Sc+1O3Hb04x2qEyHnCj8qcrE9eBg8YzVCGrn5gpK/U/8A1qY0gLbSOg7ck1I0hXPGPTaagkYtjcQP90cjpzWNS1io7lHWjttWDD73B9a5qazPlu2NygFcKea6bWIS1myxoXZ/l6H8x+dY11bulqsJURFR8zevtWKZ0LY5v7K679ygLnPTirK2wa3ZcKDj7u3j/wCvSTRuy/KC56cEkgUiyPGuMEBfvb85HHHWto6okr3Ujx225k8sDjdjOapNcF5AxHPY4xUOozbt8fU5yMHtVKKZ1OCdq/3sEVaA1m+WPBUnI4HHNVWuDGcNyT046VHFcFod2d+e+ePzqNw0jbAcEkg5OM/5xV6gSm8MkLgHaNpyTxj0qBrprjaMFwvTGee351TmmljJypLk9FGeM1G0zeXgEhm4xnFSBPsEjEPxg9D1pFhIz19N3ao7dPLwxY+bk5xVnJkYkIR3waAJI9+1V759eaWS2kVgG4Oec8Uxv3mBv4Xuvr70rTFwu7LtnksaAIZ413EeWobO3mqxjmVtrMRs6+lXe/IPHcmopIm6fKUI5/xoAasbQgcnpmmm5CqcHgdc9qfkorMQWULgnNVpnKx8Mdp4X1oAet2GZ8nyyq/KP72COKSS6m3FR8zEZwT0Jqp87NtQBy3QdO1RyTOCd6qpBxkEkHHfmgDY3SLGxX+Hr9BUeSY+fkHv681Wjl3Dc29kHOeuauRt5ygrwx564oAW3kYqw3ld3HH44qfa0keW5A69qhVW3R5OSWwffk4qWMN5mxTtkxkhvfuKAKT+Yu/cPlBzgtk4P/66qiSWRWLHZ33FtuRmtK43D5RhmPX8qzLgOYwNqhWPALfhxVAUvOaNunXjOcnn3pql422ZJIGSc5yP60f8e6/OcHOccAEdqYtw0hwOAOAWbgfU/nQBcik+fcxwcdM5I/DtRULMWyqnluc5/wA+9FAH22vcOBvX05qlcwMqTZ+XLZHqv19auR2oRiqnKKuBu7HtWZdXTeY6b8txu3AH8q9M4hIMwzrkDJ49vzqeXTVkkPmgqAuCeOM9x+OKw7ydomY5PynjOasaZLPdRgsPmbjH0yasDn/E2jrGw8tc4O7nvzWXpM1zazKvmlhv3EKBx9P1rpPFimSJVl6Kev8AKsewjjjVZGC8fN1680ICLxe5aFCdplfAbjg/hXD3UZmkz83BwNvauw8Z3SSeQ0XC46/41zMNi24yL820d+KADB6jbgcbsflmtC1jJjB38BfujrmstvN3eWBuOea0rVlhjOWLfh/9epkBsafD++Zs8Y4FPukMf7zC4Zedv6GotNxn5gVOPXANTalKGiAAzkY65wKxKMveZJGzyAMrzjvUdxGVjKk4zx15qRoT5ZONpz1HWoZGeRQRzgZB9aAK2Nqqe2cZpTEW3ZHBHPt/n+tDs/Rh24psRdGDEntjn8KlFkFxEIcoBu6fNVSVS3JOSB0FaN025i3JXHFU5pD5YDHch4x6VQFS8RfL3OfKf8gRVHynWMDquM9f1rQk/ffMASOhOc4qhNlGCo5YA4IPFABDGG8wEbSOGY8+9ZN5a7rlWwXHU7eowOK1V/eRGRhg9x3qhPG7KzblzmqiSzOv4TNGqZXd94d/Tio7HzIflLEL1I/CmXMbSMBjkjIYnvTY96t5bFo1Axvzwfp+VWLU2rW6KnawYcZDdQeenWuk03Ecki79pI4bseB3/SuRgY+WCWZwTlW9exFbNnI+B8xBAxyTXPKJotj0XwLqs9rqEUYU7JG2EkjGMV3XidftekvsXccfd6815boc7WqxlgQScB92OR7V6fpd9BqGnKk2A+No5P4HiuaSsGxS8HW7w27FiVHXrgYrotxZZAv/AAEdulZGjSPDc3CHAXcdrZ9K2JBujL5IQ8Zz+NQxFeaNpFweGYfLz69+O1NSxN0pLAldo/H9anhxJIH2A9vfFWfLDRHaACqntjpQohcoQRqjFHVTnoQOgrmPGlqy2rlG28Yzg9K6NSRL8v3W9z61h+KJQlnKVI4UEZBIPqKjqVHc8Y1a3dmjP+rGSSPWrUClo0LcsF9+DmjUFE3OCreo7e1VreWQyDesm0DH3iR9cf56Vt0Njbtpm3ABWVMDLbu9bUMhbZ82BnBI65rAt5N2T3wACB0/H8KvQ3Eludofljg85AqdSDV3bVLbWYggHDHNb2lTC4iX5wV+8T1NcnHMEBBPUep6mtzR7jyJtvcg/Ke2ai2ombzHv2Bpm4q3A4znFSYG0AZGOajXLtzx6gg1cSGWY2+VTlcZ5NWNx7kD2H5cVTX7wH41PuPUHJA/irS4WJd/zexqTcNvBzg88VV8xl+Yjjp1ppkKv1yv941Vyi1I3T17AHrUfVSSBuqPzBjBwCaZuK5AwD7UATeYVbjmgscAD/8AXURlPTjPWl45wKnUBZGLcAgYHcURt1ZhxTWyW+U9s5qRfvDgCiwD48E7ce9SSH5sDbxTVVf7qsOuaViflB6d6lgVZXCsNxA59ao3TAknBKtyTVqeQNlcbh+n1NUZnVUIY7QowBk1zzHHc8+8VXJadlBOG3bQDx71zskKLCQX/eddxHT2/EitrxdcbbocA7jjr3+n51zNxrESt5bRSSem0/kf1qobHQyRluhuBdFQYIC5zk10ugwy3Mtqys/ygHHt3FcytwlxIIw2UGWbjtjP8677wbDHt+UkN0CmiW5nfQ7SFcbcjJHPerCxhEPcnkEd+/8An6U63copwF478nGKfcZmfspIAA9au2hBxviCMCTgEhQTyO/bvVG3i8jyySHbglcZJPtXTXEMTSPvUmReMlc9OlYC27tM7p9zORmuXqUtjbhfAG4KHIB68+361YUh1Oee3Tv19aoQli2zbuyMHd171fjbbnK8Y7d63iZseWfqePXihpNq4OOOD3NMkJLdjnoe1M27s8Y+laakEcrFmywx2pFXHTgeuKVgMnt6ZNNKD046jigCTcWYgnntil8zbnkDr34pm4hflOR1PNNU7h0znnGOlADpHYMvb270yRlyoPpz3pWyMZAH+8KRlHGeffv/ADrCoy4iNHE2XEZkbHJHasfVMwsQuQzd8jitmONG3ZZnbIwAfzzXN+ILhY5yyuGVVwctwD/n+dYrVmqZhakv+kbBg4OOexqhdDfGVjLFugAIxikuLrzgZS24H5Rk9fxqkJWkyEzF/dbsa6IgZ91Cz3DFhnIHP5frQ1s0isAMDGDtOfxqxPIGuJiq4XOUUcfhUC8N8owe5NWBPar5KnzBlMAKT68mntDuUMHYDB/dnr/nmo2jN5GoMrKPc7h15wM/5zVu4j81FZDkqMH8utUSzIvo98Zxy3qeMGq24AKT8pZB36ZGcVbuo9q4O5e5XpVZlZcbiyoOduOall9B0e5Rl23cn7x5/wD1VPG7MzBST3+9UQVuWBI4+vFOjjaMcMVz+H1p9BEseI2bcSef4R3qwmPmBbB9fSq3mYYkH2xU3/LPDEiQnPYD/GnZCZOm4LxtXHXmqU0v7wpkhup9D+tW/tAjVsknjiqNxhroAfMc+tSMVSZAdwyrcdaZ5bdFVtn1qTa0f3XJU8BmNT7fOtd2THgYbPr+dAGaLBtuScoCcNnH0qB7eViSB2wK3vsqyRfOxPYYyAeD71V8ssuwbQy4w2eDQBmr5m1gG2vxu3HjmrVup8tcOBz06cZ/+tVSZHhmJ3b8n5snOas282MHpnkfSgCy0Z3DKZI98fhVxWLRlY8qeATxkD0qvDJ84w+U5785qeGbbGxKkMR0NAFeSPa2APvdWBwajmtRGmFVw2Nw+mKsIwcFgrLg856UXBbKDhM4HUdun4UAc9eLtYAMS7HBGfXtVF4pFdNrgY44GTzXRXNoksZG3oPvdj1rK+z7iSqMjgcjAx69aorQhXhQVGAPainN5ynKElBxuBFFAaH2VNM8cm4HBHG3GRUOxPM3uuBjJX39aQXXmtl/vAAkdMfWpNibXMjEsnGFNescBUmYzRFFUEDkknmjQZ/LLRtL8vIUeme360nkeYXEYL/gORWTAz2UhlwcZ/ligBNczdzNk8cgqDnmqMNi0luyEEMo4+bpxxWgy/2ll4+qjeEPcelJg2ltI8h+YcjHp61WpPU5XW7V2wQT8vbPfPXFZcTeSMA7Qoztz+laGo6is0xAGW6DmspvvkkMwz9786NSiGRi0nmEH1+lSRymfDqu7see2f8A61MmUtIXHQ/p6ilhkPms5xg4Hy98d6lgbFrdPgKQxP8AdHAq3dSna2c/N1B471l2aiSRgp2bSMEVpDdICrnLsucnNYsoqbpVkG0ZjIOWJ5Hp/X8qjOejA+vtUjq0cmGAA9KbLMNoThged2SD9KkCt5bFTuQY6hupqFnZTgt06VcUBlVM7lHAJqrMAhwRg/SpRZFkvu57Zx9KptFuydvHbtipVbdKTk051dhuTcGA6A5qgM/YAcZZSehqIrt4IyOuc/qKtvuZySu0fTFVrpGbI49QfxoArXFw0jsxwMtjOevYVVm2+XJvGZFPAz271OfmXg5YdOf0okxNJtjbBIxk/wAqpCZi3kbNICueVz1pjZlAV+mc7T9KkmDBnU9f88U23jlZ2+RymNzMoPFWZ9Ss0nlMUj+RFPA7/hWrpepNC2w9GGMPWVcOTMihAdpwWPcUsdw8LbSpPOPlI9fWhxuhp2O4sb+RYowZDtzhhnHU/wCFddpetNH5aABUU45OfTmvLrPUGbaZCU2HGcflXX6XfKzYkBCHBGB+VccoWNlbc9StbwLNHIH3JjIGOldArtJg4BT0z1ri/Dt0t3Cy7vYc5Gf6V1EMsscQ3x5HTg9RWBJd2rC+BuyT068U24ugIHLbkwONwKj8qERJMlyNrHPTPtVTULV/skjL87Ywue9Ddhq1zLt9aWa4aNCJBH8pwcZrN8ZSbdNAQMSCF2njris6xs59N1ImVcNJ8wOKueMmP9mth9jZGP61ktzXqeeSMWjff/COwrKHmLNlAwWPkHP9K21hkZGcgucd6z7zYisACzFcncOP5810IomlaSOFSy7h/Wn29yVh3SD5yPvE8j/61ZlvcPImX4VeNxGBWnHlYwB9MDvmoAZBcSLNknKnq26uj0+Z8xtzu67icZrnNpWM4ypHVavWNyYSHI3ccrnNJhY9As7pLiMfPllGDz3qfb8uT0HpWBpN8dyhmHlk7g39PpW4DuVjgEfzpIyZLCwLHs/Q0/hckYI65qHdz+HrUinK8EY6VaYBkde2OaVTuYk8+goDFtx7dc0xWY+/vmqFcm7Zxz2PTFNfP4+tKp6rilwe/wCVWMaZG28gA/oKIxuJ/wDrmjZnjIP1pwULjHH0NADlYr1OD04NSBgMHjPr3qMN6j6809WUZyMCgB6tnByDt96WSQ4yRx1461Duzxt/z6U5j+74GOBnJ/z/AJFZsrUpXBOW6g7s9cVjalKN2ATtx/Cck/rWzI3LEAsOvWs67h8xhgZU/hXNMIbnl/i/OFkGQzEA5/SvO72V7ckqzBsn7p5/+tXsXjC0byyQm0beT6tmvNW0t7rmRdu0/M2BzWlN6GrdyHw5JJfO29DujH3mPUH09a9M8K+fbzbAx28ZyCfpj1/+vWB4f0PYyIiku/Gc+9ejaXoy2u0c44OMcZznNJu7JZ0FrIVjXbuBqZnPJJKke/Si3iOz/V4U8+9PZTtwwyOxrToQULjyyHfdyRzzWHfSCEKSSpyed2c1u3s2I1GBuxtwDXM6o0ki/JFuOeFPUVzS3KRe02UNCx3Nu6Vf2hWA+XNZukwtFCA/B9OlanCtz83oa2iQ0K2Cg4yQcD0pnHRh3p8m4R8YPOeTioGxx8oYVZmJuHOOB2ppbb0AA7nFIzdPlA/CmSMW4259felcB3IUjrT23Mp7U1QvQ9MZ5pu4rjg+vHai4Csq4AYnrnDVTvpDHFkJkN1qyxMjqSAyngnOeh9Ka0YO7v7npXPJmkSW2b9yhXc5PQZ65rzvxNcrJqDsByT8yliRjJPSvRI+IizSCMYzkf0rz/XbZZNQZgCI8/QelELGiOf8w8huFAztx2/z/So42ZlaViVQdicCr8lmzDaTIwjGD71Wurfa2VH7tjnDHGa3Az1mdmBKtljlueBx6/Wm+YzMw3sgx/C2Cfxqzexv5WQxABwPQUy3iWWEADBXv2poCS2mMYChsIDg881e3HyXyTg9M9KwpJpB0ztz0/nWnYsvkqrsrjGSu6mJkcp6/K3XGTnj61A0I8w5bcO49P8AAdKuTSRySKVBA/uU3aXRVAyOdwzn/wDVUlIq+XL5e3Cgjpt9B61UkUnBBwFbJwetbUcW6PrnnHA61VnhEcfTA6DPWgehmNIwxjI5+9ip4SzKSw49c1C3zZCnPpjtUixusakHJU+v6VRDGSM+7Iy3pin24eZQctuzk57ikO5lY4G4npnJFTRyRrINpBXBAx9KkY+NuxVmVjxk81pRqY4wSvykcZ4xUCyqsfC5c9M/w+9TqgMgLqA7fe5oExt5cbkUjAIzgjp0rO2mRSDyuRyOOfzq3dPjChQxP1NVFYLIwDcZ446/rQMpzOYTjZtK+/vmo1bzF+Tcp6D5etW7xWc8Ak+meOlQxyFOBxzjG7p9KALUe7nCtGoH3W4J96ZJIy4Ay7Z7HpSmQryxCA8A/wCNOWMtltqgrzlvp2/SgAW4PXt0PanMBMA6blKnqTwaSGN2UZyc5POOf84qWIOzABSVU8MvTpQgIbp1ZTGABgfeOcGqM25o12r8ynncuAQff/GtKa3khwcZZunPSopEZFyBjj5ug/L3qgKlvcWVupM0Tyy5wNpGAPbiiqkpdSSiucn+HtRQB9WWLGaXEmdjDBUnOavz+ZKzjB55bjtVGDdtCgbVznJOKkuJXim2gMrDo2P616x55LDMYX4+Uk4PbI96palamZCv3VJyp/pUisWkVppNz9i2SanmvIYYvnKiT+Hc38hTsBiI7afkIMjoAO5pt5HNqVq+whdvQL/KommM027GOePrV+TUDHpvliRt4XaSep96EWec6mrWt+rA4YfKc+/UVahj8xlCoc4z8vaqWrLJfalIw++XOQxwMf41r2tj5dl5z5AUdMf1pksx7+GSGQFMnHFVjI/ltuYkt3Hap5pPNmbgqMnqOB0/z+FKy7g2Pmk/ug4/KkxobY3T24IGckjt+tb9q0ky+YemOveufghd3Xg7G5FdDCdse0ZHGPpWUi9RGlZWYMcAdMVV++wA3EY7VJIoZh19/Sk5jhZxg8Z69/SsmBVLMh29Gzn5f5VHNIzsWYZJOGpZkLBmBz26ZxUC7lwMDJ/hqUWMmhKsnIOf5eop8jlEwPl+lNZTu+VsetRtIQcjGQc+/vVgMmzj5uff0qhJIJJMDhO+PWr0ys0WQMljnPtVObK4XGOeRigCoyvtO0YIOKZLM29SRuZcbitWYdyLLnhM4+tVJpNu04+cd6aEyveKreXljvXgZ5/GqqyTRyEKzAsNvI4IPtUl1cPggDIB446VNDOd9qjKAq5+bHPXJrVGbMTzDGrhienoAM5qu7BWD7iSrfhirt9/oryEDDbzhSOcZrMWRmjOWAbPIYdP0qgNIXBYhMHkcH054rqtO1GTEbkMSB91sZ/CuEhuGj2yEk7QRwtb+k6oyxqW+UKRgY696ymtCkz1XwrqJaTH3VJHBIzj1NepRqsm1ixKdx6/WvCdB1ARyo29izEZ4Gc9uf0r2LQNUhvLWMM+1gvNcUl1A2Pl8wjkDPWkhDFirZPOMg4JqhFfLKxLt5ZC8dOtR391N5JUPjPOW7Vi2apXZFeQpJMA24FeOuPyrF8W2qtpbMmc5wfXpV/zJbi6jYsqx5wUI547+lUfG2W0xs7TER8wwPwqOpolqeerMLdXJcEMMrgDg9MVl3il12oVbcOBnj8Kn3/IqlWLA/xd6FUKuGHyDkDI4roHYrWtrIyqpIB5BVh+dXNrRMxjO1VwBx161LHI6yMQpII+XimxysrDjdjgk49qgkhd0ZyHWQZ4JGM/WpbWR4IQHP7pSeTjdz+FS3EJmUKAQd33gM+lK0KbW3AHK5HPWgstWOoHzCnIAG4Ej19vSur0W8addrnGBwM9q8/jmdpFAZjjn5ufyrq9JuXhIZjuLcAH1pMg6eR/l4zimBiq8jp2NIfmVHUEHJ4HSncEBTyMdhSJH+ZnIGcdvWhCrN05xUaplQPmAz9Kk+9gsDkHvVxIJt2G6ZHbuadtH/fXqf0pi4ViSfypzMDyGznqe9algp7EY54pd2T06UxpAeRzTtwznkUAO42jk/SlUjcOcjtTfMKr1OPrShRgZHP96gB8hCnhWXPPJzk1HIxJwB14yaezFQclj+FRTYXjHHSs2BVmJEhAPPsfSqs0ga4CBsOMtnHH5Yq46/umIALZ6jtWJd3At7xNu8Fjj5fr3rlmEdyPULZb9njkLMv+6cE+2a5K+0D7LebkTaAMdsE+3Fd5HbpK/mMd56bioGPaqusWcQs3Pl79v3VI/kKy5mjeLMfw/bbdrsG9x1IOelddCxdhkcfw5PIrltAuN2d2VXPIAwe3NdZHtRjuk3DHUDGD71tAiW5ft1UE8fN0LHrUzR7sbgCfb64FRrIhxxk09psY+8D6k8D3NdROpn30IZmDDDDnLelZhgVmBP3u2OAK2Lwjhs7W6jp6d6ymwHyQGBPbtXPJagNYBWz/AC5pyMNxzw2c9c8elCr0AHH9aFjJb7h9ef8APtVxDUll2sg+UZ7Gq8jHPH86mkYbc4Abr/niq7EHg881RmxBgKWPB9BTG7Daw96fxxzgjngikljLck8HoKlsEIFP8IxTG4AGOhzT1ODndgZ45pNqspBHLUFDc9sYOOv61UupNqEsMj2qxI3lx7iehyBWBqd0I/mDk88gdMelYfEykbcLA2gKuTxwxOc98Vzmoxs1wQQZOCduBxViwunmZI9zZ6HnP9akuPn2kAtJnPQDHv8AWhe6xowvIWaExOjAls5BwD2qP+y1EgTqu3K9hWveErGvlrhfbuapSxrcSAfNtXn5Oa0uUYmpae0EbODx6enP0rPjHlW5JwSfQV088Jui6Lyob5TjGa5vVITab1U5xz0/n+dOLuVIxmUmTDbsnt2zVqPesakHaDwVbjNVWm/fSEP33D0qWGRmhfPIY4249+1aaklmW4LY+bacdRwatRtuIPTB5bbVCTdMhV8hV6EU3zmMinnag53HipKtoX2uFhUAghgcbu/5VDJJ83zLyDwO4ppuQx3LyejBRgUKxlkJJz3IpokR9u75eA3PTGaYtuG+cBg/6fSnySFVA2574PXHHSrEcjt8z9B0GcfhTAqxxja3DZHAwP1qPaN2QT04q+N7ZKIyMeAM5zmqbxvCGLfeJPToTSYJjo2aPBcbWYcc8kVc84HZxjI59ay/tUkalQcrnOHGSKtLKeoOTjPP4d6Q2OmudpXcpJzjpnn3qtIV3FmGG7eo7Us12xYSAfNnHTHPFRu8jKzMrHcT2HrzQJCvJtXDbo2HAPcVU3CP7pIP169vSh5GmzvXA+ucAVF/DjtjPT+dBolYmt7p/MIZz+fSrS3e8HLE7fbpj+vSsvIY9QrDghRwKFuHDbUUkdcsMj8KBNG1HM0m0g5X+9jrwatRSFQSDjP8PQmsywuGZdzbsgdKt/2hI2UYb8c5+ppog1Wb7sf3mccDH51lyRrIrj5kABPT0q+I90asUwQOvHFRq6u21w2D6AGmBhtYFW3cMTzlh/8AW5orRZhDJ8q8/wB0nFFAH0rasOd3YcetJdzH5eep9Ke1rNM2CpCjuOKrXWEYKSQc+uK9fqeeNjYMy+ZgAcD2NVIXN1I8chGMdc96c10FYq4wep6f4VeOlyW0LzBQFIyZF4xTAymtR5gCkgZ3Hbxz61man50MrsJDGhHPPUVee+khm8sE9ck5p80a30DhvmJ4PGee1GpZwkcn+mZZSx3HoBXR38yjR1PRtvIH51SvNDktrpxtzzjjkfX2qG+la3j8pj937vr9aCDLVfMUjI25yOBSRwusgfsBz6UsMrFiTuLA8e9WZP3ittHXnnrQNFyONjGp4BxkY7VNuk6E59DiqFjcMu2MH7oyM8ZFXVYbvm443DmsZFokih3Zdzj+dR3kanpl07NnpxVuEB8AemfSqd2zCTAAHPRjj+lZs0M+QPHNjkg9eR36UyVmXAPI9AKtXCHGR82Tj0pIYlZgrAKQcg+lQtAM8TDDbckZxioDnccls4/MVNMp84sRkkZ3YqJVMjYB2t0X1FWAxl3jJAI44qK8CSHhs845GKfcLJbqF2ncG5wB/KjBl6gY6HgCgCliRRlR8mMdM/n/ACqvNGyEE8DrjH6VdkiKhQWO3JIHTnpUD4fBAC4HXbyaaAqXDBU/d4Ktwcr0NMWEbYiOqP8AN2xT2mEcewA9c+nNQs0gQYyQTyvWtCWZWrR7ruR97csemM9azXVlkxnIPXI/pWtexq0Lt82fcZrI+WFvlA+YjkACrIGSRLdKRubn5jt4zjn+lXISV2fMME5B9+2apzzKSChw469anVWjZSclR07ZoA6fSb7bcIhfLNyuOn0r0PQ/Eklo3lmXkD7vrXkNnKY5txJ+q9RW1p+pS253h23Bs7jz0rllE0R7RZ6ibpRmXzJW5DEgdAeP5VvRXRWyDN84weccjFeUaXrIjzuYhHPy5/h/Guz03XhDbqQ2YwCvqMH+fSuKSaNkb8cbBhLhjGG+92H4VgeNNUDRrC20fMfbAAzV631gMJIY2++pwOP1ya808a6h51ykSMdvG3bzSjG7K63IorhNyjZuyecDtWhN5flK+1d7DHyn7v41ztnqHmEBsMAAd3cH0/CtpplZF+6nQk5Gf/1Vo0MkiCruwwBHIOM/5/8Ar0jMy3YYABM8j+f9KqTSSeSfLO0EgAAdffNXbOJlwWxjHVRmpILCLuYKVwuKZdR7WO1sjoOAP8irDQtDxkAY4PeqzSc/N0+8dwwfyoAhjg2spKAEZ47c1sWbFWjww3DgZGev9aobPvM2WjA+/jgE9Kkt2MLAx5A45/rSYHVQ3y7SpO0D25q3CxZctg5PBxXPWDM8yswyVJ7deldNHCdq4cHd2xipZIm0q5zx3609WVsAt+FOjiwvzMwx04+99aYE+8+8gkYwOlUgHs65yCc4x9aYq5YkDn1xT/LKoOSTjGPemr8xAIP8xWgDAdq5yce9PjYs2CeO/NDQ52kHA6Hjr9KfDGdoDSM2DnK8UAO2jkjOPWngY703a3PO3J4HH5U/hlO1sAVYDeWwcY4571E2GwMsw9FHT9alb5skc+9M52gg/KOoNZsCtMdqFSAP9nOM1x+tagLO6bjcApGGGePWuyuFV1PU9x7Vw/jjTIp7Yl0Ztw5UcAn3rnkOG5HaeKEjt/KLkhsscdB7YqO48SCa1cCQFGXArhpLfyY2ZGI4/wBXg/yqp9raztyH3FS35Zo9nc30TO20vUDHNzIpHABPWu00vV0ul3bssp2sK8O/tyRmxI+2NT8yheWz610Ok+LPLXBbYqnO4AD6ZGeaOXlBx5tT2dNQVWYq23g4PXr2qRbgyKrFyFyCeff6V5rZ+LPtDKVlG05yQn68HgV0Fn4ljYcv7dc1XOZ8rOkkk5yWA49MkfjWVfXyWVuzlgPQE89aoTeIbfdsR+ewBqm0UuqXAOG455HAFRe4WN6xuBdKWO7GM4q2x6Ank+lV9LsRHCn93sfU81bYruIPI/vGtFsZsQsmckfLjAxUD7d2Vzj6VLhccDAz3HWo5pDu6nGPumquBFjkgdx+uKQuM+gHvRxt+VmDewx/WkZfOUDLZ7kj/wCvUMAYDbkjFNZl7E/KCRihdsoIwRs67h+v5VRnmVZjyEReSR1zUt6DRUurqSRwvBXr1rE1RtsxHO1vm9jWjeMLeeOVWY5wCW4zzzWFqBaV2ZThfpSiassWt4LVd4PHHcUNqzFspgnrjuBjpWFNqDR4aMnzTweOKZZ30m4rgjPcfj+VXy9SUjpreb7QrNubcp2lW7YqVZGjUqu5VbjzCcfl+tY0NyyjYOSzcnGfTrW9CokgjDjjHRe3vjvUSGND5h2qpLnjJNcxq1oWuShDZ64HPSuinti3XgKcjcAOeOtZ1/C8M3m+Wsn+0pwf5UQNLaaHI3Fv5c2ADn8verlvGu3cSc/QAmrs1rHMzAq3zHOPbtinJahWXZGxVeCAOta3It0KEy+XGxYHb371nF9x2qeD+BxXQzWe9mVyOSMq36etZk9mkchCrggDHPUd+aC9iqrIsbKo29xx3+tMLbWO08ehHFSOAsZAAzk4z0xVJpCzEHcBnqPWmhF6ObdjIAPp6Cp1k8tcHLbjxwDWdH95Tnp+NLNM5O37vpmmQbSOGKj75A7gZFMvG2sCV42+v61QtpjGmS4DYxlv/wBVNub12jAHJ/iJP+FJhHcq3CsZAE6E+mKsbTuViSQfQVA83mvh2ViD/WrCzhNmckY4AFIuRLI5dUGC4HfNOtVMkkjMC0QXj8alV12nBZQw64xTIWIZQPkG/wBevXPFBBSu/mkZi4QKAMYzmq3mF8D5mKj72OfUVZ1Fw8pUcHjpjJFVlRmOX+fv05oNSGeQybcZ+UHOBgHJP/1qr/vNpCkLzxuNW5pFVSpQHaOeMVTaXEm4KNg9uBQBZiuti7d+WHt364z+NJb3nlleWyBmorYh3BB8sA54qOeZmuBwzjpuVc8VRNtTeh1BxaqGbOOvfrznFXLO7LcAZ4zuIGK5jdLwq8Hgg44+laVjLI0I81yHB+bAx+FBDNG8uFjjXBEjFiDtG73zRVbz3ZAHPQAD6UVWotT6rkt28sbXyc5DD/P0qpPasrh5TlSeTWpazFUUJg44zjioL6OORW3swXfkbD04r2LI4Dm/EGiuojuICdqNkE85FdDpOqb9O8i4Qgt8pz/MVPZ3CKhhkjMiEcBhxWZqc6xzpbxrtIPHB/KpAwby3NveNuLFS3ocDPoaja4exj4O3POcHt6V0uoQbreJSNrouCM81hasySwIw+Vk46YzQVcm0vVImYi7izvUhJAB1rmPEUe7nb0647Vbtd837sgnacjacVQ1pmXHOe1BJjbeoVm2kcEj69akjbykwwyOvyikbLZc/e6YxT5MLB97Jz0x7d6AGoOA8ecEZG5auxyK3Gz5s8HHNUrXcR0HscVY/iSTHQVkzRFuacKvzcHHBx3qRWS4t1dwCy96qNKsjBWHv1xmltWaKNlfIy2Tnn6VAx105EOF6LznNUI7p92RyRxz0rTEgER43P0OR1qhIiKGYLnJyOMc1n1KRn3jbGyvX0Bxg1GrK3Q/nTrxS0iOR8vf2qHjggd8n396tDFuZDuAUBmJ+U881BDM8jHcQozyO+aW4kfJI+Uj/OKhmk9SpPc9MmnYCa8bgsSCvqO2Kg8wrHsySuegxTYy00YDqB6hO/8AnNOaH5Qq/IvTJNAFWdf3TYPJPGR+lQRvtU5IUZ44p65Ku0i/VQRikWMtCwABDNkVSJZQvvmBC8oAcjvmsnyRuw3O7IHPT3rdmiZdwP3l59sVnblWba67RVIlmVPJ+72hQCgOW70Q3AkhBkbKKOD+VXLuNWbnH55qp+7Hy4AVuDwcVQi3ZOrMSFBK8YPf/PFbNnMJJSrYYjGB7GsG38zcUWRQFxtGcccda0rebyrqPcV3MSp2+nrWci47nS2c0iwkYVFB4yemKvQ69JG2MAFjkAdM/Ss+HzI4yr4YMM8HkCqrskcmSfxIwR+NcrVzqOin8USxKSTtXOf0HSuc1K8lurlpJFXJxgqO3c/rTZph5hTZg+YNrFiARgdsY6+/alkVoZCuOSSKVrbAWbeSOSMOhWRhwqgfr1H86vWyrt3SqHmAIB55X0/M1l2GJJEVNqA9TyMd8H1rdihE0IKlcLhdwH1pSAW3nEkxR0OScZzz7Vo2j+WpV2+QHgsO351hpGysGUZw2G5yQOp/Stqz8uTMRb5QMZ64qBWL0khjgLbhiTgY59eKpfaDJNyu4gZ4yDxiibfcRiMpu7n8Kdaxl5MbeRyagaSsWSvmR4B/d45HemLIkUgXIBHGDUltcLu+VQqSEYPP5VFdLGVH3fM6kCjUWxYhvXjlUkqo6L3rXttWYxokjFipG3H49q5+Vk8kOMEA5AXrU9jdCRgPvDnIx61IrHbQTRzKm1v3mOhFOVMMCSCM9xWJZ6kY7hWcZ28cCtf7SGIUHO/kEcYoJsSqw28jDYzn3pq43A1KsYVTzz6n+VRZ3BuRirQh7KCMZ6+1N8sL246etKoLeh4xg0/aMZxjnpVEAGG7GefWn8g7c8dTxmkjjwxPapf4sd/egsgZQO+QO2eOtRsqqxw3HWrNw33ecn6VX+UqOwxzUsBkyhlbkZI7is+5sUuIfLcbgTnBrTmBZcBhyBVTac8fMMZAxWLGtDkdT8LxiQvHGMH+JRz+NcrqXh9I9zY3KP4ce/8AOvVo4TuY7VzjkEZFZmoaKixuSVYuuOARgYqOZxZrE8J1238jC4AbnBFY0s7xyLtXgYJ4Nema94ddFlbygTjBOPfsa89vrR4XZAhUBucZIFbJ6G3oaNjeN5e9QuRzxgVZXWrjzBuYhSBnn9KyVVlVEZVBAJ98Z/z+dXbT98wVhnJyfYVAzp9HuDO+FGZdw6jHGPWvStPtdlvCWA6ckcVyng/SZGiEhwsa5HXrgmu28pY0U8AdCO9TE55MtIAij7oXvxn+dLIqswHfrTVZWUdh7fpTxgNycjHOa2RkQtGPlPfHp0NROokHPI9KsM43DBx3FM/1iks7buvI7CkBWkQBR3GenB/CovkAGTjjoatyLzkEDvnpVTa2SR1OMjqKykOw/wAsbSR8o9R/n/Oa5zUmVZSobhuRxnPP/wBaugumlCcKo+Xqev5Vy2qXDQx+bIdgY8Ejip3LjuVb67aSE7nC84HHFYt9Jti53KM9Fxz2z1p7Xkl037jawUZ+Y8MeuDVm+hKW7qGXftyM9+a0ii5bnKyXhkYR44XnJFDSHyzjlhnginTApJjbkA8he3rUEh2xrjGMYKnnNaW0CJoW98V428E/Kq9a6m3ujHCfnGwHAOeSc1wq+Zbv5m4O4XgqMAD0/nW5pd4sIjQbfmGW29AfxrNx00G1qdHNdbSBuHA79qi1GTcR9n3PGB98jArJvtS8kjb8zk5zVm3bbbqQOoJzjcfyqYxaG2QXOYxtRg03b0FS27OMnaFHUbh61WaNlYYbhecMKkhkCKS4VkH8TDrVsSvcLliTnHbk1QviN3yEHA5bHarFxeJJubHA+7jvVKYHqNoOMY74pFGY+GZ8EA9ApH9arzsfu7fl7E1ekXy854JP3TzziqlwMSEBSMVqR0uRI6r/AAE8daZJIV6k4/WrMKq6/Mvbd0561BcKojGGG0dsUaiW5B5zjB3AHHQHtUa3Z3HGCPzqvIwdjjnHYU6MlclowzHn5s9MdqDQm+0EoNy4PuKet8QgB+7jGOlQMQAzqzZ3cL7Z4qDc7MR1K8CjUDZt7xdmA3IO4fQ1Kuoxs3zsF6nJOO1Y6yfu1BALY/iz607zC+FK8Y6kVIuUnmvVZzJ0GcA+1NW425IKkt+P0qI5kYknKkYCqTwBTYWmVflXeM4C47U7DLdxIrQ42r5jDBIFUriVljCj5gi4AA+tWFmKKxYY7bcZzVHzG3kt9726CiwISNihLBcBgB1yPeklcrFhT82cjIqQSAHgdfanKF3DGPung0wHwSHYCwwR0Axz+tT28jSEFlDNn+H8P8Kr20TpGjMwwDwq5qzBIV37WAI/vKcnj+dBkWvO8x+MZA6DtRUJmXp90f7NFWB9hfY3xvSclj2IGOfWql6pt8B/vZyAoyM/5FX7a434TIEg+6G71XvCd+XXnd/PivYPPE0G486OQlmT5sAEDH86dqWjtcanDLIPMTuyAAj/AD/SjTYTDJPGse1FIwGPUV0MckTLulRQcfL7GkwOR13FrMqFhn19RXP6+nljcyMF4IwpxWleXgvNTwYynVcH61c8Rsj6RGSPlAwMfh2qRo5K1m+zoNvSQHdjHGKz9aVduQ25fr70+KIiaNd3yk54HTirWpQm4UMgA2jHTGaBHN/7xzkEjg/4VDMrFsf0qW9drZc7M4wMHtS2ci3CgD+IY3UAJCxWFOQCeoYVa2CaPrtOOOMimqoUgfKDj7rDNSxzbYSCF55HFSWVLeSQ3AVhuQdCVrWW1C59D+IHvUNvEVkydoC84HP4U66u024HHy9Cv9axkUQsxOeMgHBJx68Gq8zeZgMucc5wKQzbMEdP7zHoasQsJo2Zhnjp7ipLKJjMqsgG7cOdw69/6VDJZxgsS4THQYP6VcYM2G2lT1yvY+4JqF3VgA/LHq2P6VWoGTfllUFQrAt95eDjHpWURLHNlcbAf/1Vs3GImEe772Tj096z5F/dk7fm6EY696EJkUU0icMoI5+6OlWvPM0WCfnzioJEaFRlM8889utNG1ZMxsFHHUHj1oJIrySRsmFd4AAf5c7R25/z1plupMJBB2g9cVfuI5kjDsMZGDkA5H4VFbqVUx5wMkr2BqkBnvGY184OrKu4EMpPGOP5isVmdmZXGMj7ynrXRX1u6258zDE8Eqe2elc7dQm1VwGLjI25PamDEjkEO4EK+7jLDNVpBtwQV3Zx9PrVmNhuGfmQdfrjrUc7lpuFLqRgZqySDkzRHOR65Jra09Q7Lu25HVsckVmJH+8VsArjJBNXre5UTBBtI/2eOe/SolsVE2fthWT7MTgsRjJHT0p0m1Z/m/1bHI4/Tmsu4udrK4jUyAgjd/jWvbYuofMZVO4YHJyMHNczVjoiyOaGHlpFDBeAB1pGcPnzASd24/lVxoW27hjnqpPJ5/8A1VE8CyK67Sp9z/8AWqSytA0alwIwNx65yRXU6LDutzuy6dCc4Hauct1JnMXljc3G3OfxrptNbyYQrKScfcB7ipkBau7H7xh2knBKenFUAr2sZV1WNsH7nTPvwK2bhlZg6Ab+N+OOKzr3CzDGBHUIBLW6aZnAA2cfeOfXvWokRhjyRgcHP41mQQkSg7cdytdZ5YazyQq4GeueMVmwOfmhaNyF+UDge1Qwxt5gDDlvQ8fWtaKE7ZQgIVRgE8554qJtN5V2XaRwOOcf5FIDOvIW2MEI3ddoGMVQ01pIpCWUncxB56e9bN08ayBCu09mP9agaGPAKlRJzu//AFYqiC5Z3HlAFuuMl8e9bOny/ap9shw2eO3aufjVtpxyD8uWUYP1q9pchjlQsdzqcgLx+VS9x9DrmDLHgnKrUL4IX+9T7dpJlQlVVSeRu7enSkkj3MQBgf54pogIcB9oqyowcdh7d6hA2IMHPHHtU6ksvzMB+HP8qtMADA57g806VgsY5Gf5U1sK2Qwx0qN+hAOSaLgQjEmcj3waUY+6FB96RsjkYLY+mO1NbqCemc+pNZgPb5QQV59+eKbElskMjINkg6AZ598fWmTY52j8D37VGQWxgdDzzzUFCeY+7coy3f5jihleSQAhSvfcPzxUgjO3CkM3UfWmsp6MuG9M5xQBl6ppSXkLKuDleAOPz4ryvxR4eaLcdmNjEhSeeDXs8iqBkgc/xVzfiPSRcWjvhQ2D2oNYy6HhvlMrJJtyu7pu6fhg1ueHbT7RfRggqu4Y/wB7PArQXw/JCxCqGU9v6+9bHhXRfLvFIXJUg5J+XOfzpXNZOyO90u3S3tI9q7CerGrSp8xyDjPp/hSxx/Jgqq8dFqdE5XkkfWqVjAZJldqnnGP8807BbkjI6ClKjkMvOOM9qbsHXOe4qiCOU4zg/hg0x5AD98BQOtOkb5zg89CKgkHzLwQWO3qSOfapuKxK0h2kjBxz3zUUbeWA2TkDBz2pPL4BDozg87c4/Wori4EUOWVDgg5Y7T+lZyYyjrUwt4Q0bKwx0U4wfQ1xV9dxyQyABcenv0/xrQ17VtysqkBTwcE5rlGvl8xVdt204FVGJtayJdPupFui0pXy846nP61bvrgPGI1IH95to5x71l3F00XCBSvPY1XWQ3Ee4SK7YwdxPFa2Aju5du0GQD/ax39KoXE+2TauCD0I9utTXlwq7fMCtjn2yfwrMkuDMfkA2AYzk9R6dfWhgjZglDxhhJzVpZyu0sR5Y6Ljp61l2UohhXKjOfm5/XpVzzUG7jbkYyTwTSKauWLqadpPlK7VIyvQj/61b2lo0tscMwTGRhsZx9K5mOUmRQ+488kcZrd0+4EVtGoCjI5weh60EPQf80Uhyy+tEiIy/N8x6nmoJ5PMbhh5nTH9KtR3ASFkZBvyCG/n/MflQNMyfLZJi6sN2CQvrUj/AHmB4IH3sf5xVmSPbK8hXaRkBR1NV3Yc5PHXgd/60DZTuM/L8wx365NVZh+7DtgsOnv+tXmQ9SML7jn8qzrna8nt0/z61RHQVWZLfIGDj5jjqP61VuZhKhVCdn+1nNL9oZo8EfL2+lWYVWaNMxjAydw70ajRh+W+7jrnmpfMZU2kAYGc9PwrWjsSNzbcFR1xUV7DEWQ4PzDkUFIztwlRHI7AnNVW+VsqNztyOOlX3jX5hnaM8cVEykkeVjrgsaB6kW75R5m3djPrT45Cy5yOhJ9qYvy7geW6EdaFm2DGMIvGF4NSBOjY3ZIVSc89vxo81dgIOdx9cZFQqysAflznPvipFmXbzyR1bvTQCPlsn8uKqyTMzAbI8E+hLD8c461cdgkYZSN5PI5qq3y5LbSMnjvT1AQSDG1WXK9c+9ODI5BXGRg7j7U3CRyMBhvm+960qyb1JHH0zQBN9oMeFVgo/i4yAKfaSFmYblK88+3oP0qnI+7bu5wPXj3FW7WRNpO0qMZ9un1prch7lxVSZcNgx9QDziim2qheCSFHQ+tFajPshnRpPMIUxg4BC84pYJEkkwpUnPvmoXt2covmGPef4ev0NZdzHLZ3QRWYgPtJUnGM4P8AWvVPMOljkRsLllkA5XGcn696dNBLKfKYfI4OHB746VWhuWWRduSpPOcfnWtDJErBjztGSB3pMDgdQh+y3hZDypwfwqj4gvHaGKFFyjAnpwPYnOf/ANVaPiC4M0/mRtGGLZYbQD+OBWFdMJLdNoxhuc9qkaIFCxwJJKqxhRVyZWazWfdlAduAO3arGrSeZpFtGU+U5B49uT+prFnl8uFo1LFCD1PX6UCMLWFdmyF4PbPAqvYf6LnK9uRjirV425fMxgDpx2qKD95HkDbx3HOapgXZELD5F+XHXPNRs3ylCOe34VZs/wB4DkdOuOaqaovl5dQPcgZ96hlIb5jxxBcYXJGc+9WYZBt/eKWPTjt+tZ0N8syupOdvO4jBx6YqyrLJk7QSDweayZZFPGFbnDqp6EVNZyhGyvVeMNyKSaMq3zYz1HvTY41VgQoHbOKzK6D1kZpPmXbknj2/ziq8i+XJ03A89Pare4TRlT8pA+Vs1UmUyKwP316dh70AjNv8MqkRAnOQV6iq8I3ZycMvNWruTaynpxzj9ahmZNzsjgIOTgYBOOgprYJETRHzCcZ9SKoLGzXjsXRNvDIc/MevpV1blFJLNmNu+fyFV5LhGz5YwRziqRJc+0lrUxugYdtx6CsxgVwsartzV2XaVHzBd3I29jWbNdN5wiHzFR8xBximvICVpZjGVYA9s+nHSsy42OrszDcuRnP6VeOY1YA4bqQxyTVGZoghDgZIyOD1pi6GVJGqqSAM54560i7V5O1VGMjNWfkZkLKPLzg+nHaqkkXlycM23Pr+lWIsNEN4RFzuG7p0z1/KmSMyjbySOOvNOj2xvnBJ9aNzfM20Z6AlqBomtS8zLC4zg4XnOPzrdgkKKFBQg+vX+Vc/aqyzB1GfbNblmqsy5yNo5X/69c8jaJqw5PzFefXsKkktzK3mLyf7uf51XjYxsVPG4cru6VIkwyCWHpjPNYlj2VVYMRkMONvr61LZzgyrlfkz94kcVVlWPccJ14OO/bmnWajKjnI6jPP1oZZ03mtGuduQRxg8nNVrpUkACDAHG3GDUP2wK0KAcovYj9a0I9lwxzHg+gIP4VnsNi2NsqyHa2dwyPX6V0UkojtVLKMfdBzn8MVmWtq2zO1Sy8csKuSLuQpyCuCenODWMiUXrO1EhB2DBAzxk574qjqUbW00i4PXPXj8vxrYt7sLG5dBGpwwkz/9eszWlEg387sZGRx0qAT1MK42SR52H/69Lp9vEykKWQjO4Zp6w/6OQ6hkxxz357/lVaEeXuBygbg8c9KsGbLQpDbmPOBncoXjp/k07T4V83KqN2cjcRx7VRuLxXbEO8v/ALXf0xikt2a1uF8zcDndyegoDodpFNJGvyoCu0AHsfWkYHaD8v4HkU+xuhcW8akK4OcbnHI+lMa3VyVCDnjZ0X+dCMxseEHUYFSxgsoYnPH40wqVGDgevtT43wOOgGaorUGXaxB6dOtMPOBtwfc9KXc23hifbIFNbG7PX61JIhUrwPp1ppHJJB57mnLGif7Pcf8A66ikkVV3Haoz3xkfWgpIVwrHg7c+h/Wm7tvIIzjB5561Rvtct7PAYDBXlgRVJPE1qytKHDJ0POOPoT9KgDehwNrbQDnjn+tLJukO5hg9/wDGsSPxBbMoClVPXZuDVoR6lBcBShO/ADAkUAWntztBZ/lx/CeB/wDXqrPA3R2IyPvZ7VOLiM4Q4B/vcEA0+OSPy0bfvbGCrHJFXyoDMbQ7dsrgFjnPriktNDSzmygXaefQmtQSL2OO5OaUyRpjJIJ6cjmpcVuPmuQzQ+WVbJx6GmLmP5jkHPC5z+NJdXX7sAsB16/TrXPX3iaC18zdmQqdwWPHHGMdfrSEdCrnzGPc57+1C7TJjdyPauKs/GSTTBQjuW5IK42/ritlNdEjpEQMMOCPWlzAa8kabiEHPQnPWo5IdpBJChV7seapw60GYAowwdyn8/51NBcG6GSpBxkYx6Z9frU81wJNu7G3BGMH8qxfEsXlwHZguRjLEj+QrbVdrngFvTNZuvQ/bLWSOTay4yegxSZcdzyPVrxmkccBl7HjiqC3BESspUtjO0Vsa9Y5WYbCmPl3ZHfuOKwhHuIjY5TaAMNjp0rpjaxpLzND7SJlCfxDqc9/ypITFb8sdr53KuRiqlrkfMwAycnjv78VYvJo1twx2sccEjmghGRqn76Xb99N3JHPPPSqNv8AvZGjQbmzng9KV7oI5C4xnjrSKsckisFwxGCBx+fFBoacbBYg3BOcbc81PBIN3I5zuxxz+NQRR+Xb5VQef1pVKxyF225xkDr+FSBo+WqkDjHtV+HBG8DJIxnAHFZ6OCoGxSrD1wR+lWLZow3lptjyBk880EyJlZXn6DeWA9eK1V2qgB2qo9Rz+FU4YoVcNkMQfXqc1NIVzlwCO2en+elSxoWYK3C5xnqD19qpTKdzbV6njNaQOVORyOMLVeS0aaTcwyh9cikDRRmwqhueD25/Wsm6jRWO5SD7VvyRBV2khj7dDWVfRHbuZcn1qxLYym2OBk7mzwBxV61lXGzG1V4wKoSKvB6DsO/WljujCzHZg9PahBY3pJF8sBTx3rPuss2XOVPSljlPkqyYPO1s8U9WjZfnGDjAzg/0psaM+SNePlz6dagumzs2ggH+LPStZlVTwgOe39c1WubdHZQnGTjJ5zSGZKtuyqbQB60yQFn+7tP16VOy+XIV4z7dKjmJGOhYj6kUAV3l8psKASw+93qbzo2UKQN3Ue9RDHIOCPvY78d6VW3KvCjuP/11Qak2/wA1Qny7n49qrFexGMcnb0B9qsbRuA/4ECPpSrI0akE4UcdAT9adhbETABcZycZHencHaMKPpzk1HJNGu3oOcdO5p25TgkfN+tIeoHCNg/N34JwKtQbVjBI29hu71DDlXOMcHABq05HljgAHrhf0pozYbwr4yAMc8nk0U+OFQq7lGxuRuAorS4XPsW8jPkqYyzFe5/i/Gqdv/pUeXDLyTuz36E1cuL6S1jdiBIijp0GMdKLe6jurNZEjELFSSuc9BzXrHm3JIpgsiDAC9B/+utG4t2WMvH/EG4Fc1ZyXAvNqY8tWGQa7G2ki8lRJtaPdwnIZM/0oJPM9QUwXkgKhc9qW3khupI4nVVctyvUVNruF1KbDKyMflOMkVRs7KRZkuQmY1bOR9Of6VBZP4hmMbhAu2MHA47YrMvrVobZJEBcZyRitLxBJtkiJVdpXg9+eajN+p0oqI1dwQDl+1AHI6kBJAScDvn0rHs7p/O2ORsHC8Vuas2eQBswcjPSsi1VGwzggA5BH5VYG1GzJgLtwR2psrBsq27OPwqrFcIEDHPX6dqsTKJY/MCjr8rdqgEZSwmO8lGfvf3e9WoTtYbRz35rOF1Kb0AjJB2k9O/FaMbBW3gZIrORaLLbXjbzHx3GaQQmNQGUjB4zxViNS1oHcnDcYB7VKVDNuzuA4/wD11l1NOhRZDHlgmcnnPGPenQKskchjGGHQ5zUsyDcQeAOc+v1qpGBGWZW5B5FMkzrhdzMXBxn7vvVO4klt7dXGCcEYHB9P6CtpsTx5KqAowP5Vmako8h1Xadw556UAczNM/mqWUqmfmwx/yasxmCNwFOMnrR5YeMAZ3991EduWbaVKnO4Nn8O4/wA4qwLdvNG0a703ANhhmsyRm+0lyRgnt25qz5clu7SbRJGBy6tx179Khjk8mRiDkHPBOcZpoNR0imYMVAJxk5NVGjK4DAnsKsmTd0G0Y5yelRSSHdhmyvqD1qguV7iMJGOD055rMyyyFVUZxx781pzFZFZEyDjI5qvKj7QeMAZ6A0EkGAMZG73FTCNWYEjNNOGz2/Gpd3TJ4HIzQBLa7Nx67e+04PrV6DBbcF6DpWILwLj93hc84rRtbhlG4LkZOAuKykmaxZpSXEe0kqykdWJODmhCYQH2lmHNQR3QbZkbjnklelWlj85clNoPIBxn6Viaj45GZeY9jdeec1atkDSMcsgxw3fPNRxSpFGchjztLdateYjIu35vUDoahlke5vMDtGCd2cgda6PT4xtWQA+vzH6cVzk1wAy8Z/kK2NPuPuA5J9D3rOQbnRw42sxbjcCqrjrViWGH7Qu5iGHG0uCDWdDefNhSpbHQ4OOnaoPOfd++wx3Z34xj8Kz1EjqrGSH7GVB+fOCMAcetU7wRySKjg4A4xjHrUdvqw8kELu68qD3qVmN1glSuAOVGTWfUS01I10+Flm3glDwAoxj0xWLc2e1mLbt+e+OAO1dZIBBZghTuxnuCOfXNYHmJJIAXY7iMVQ9zJhjd5B/Azf3v8+9WY4wsbBk3dwx549jT/IVZMshZj146imCAySIuCFHcccUDOh0eRx5Y3s8QP+rJxnHbNbMhAwPur6N29qy9LheFxhAVyQWI/QVpjLHGD7d/xqUZDcHgYBHSmqp3HJUr27Yp+38TnjvTXycjGBn+LGMfhVAIcDHfFDMeW29OetCqdxb2yrdvxGaRl8xsDJPtwBQUZ2o38isQn3+AMD9P0rn7+/m3Firhm6L6/UV1bQeYV3Rq4BzweQfWq02jC4YZjKoGyGrOzNE0jzDxFe3UkjMFc/LgKBwD/wDqrkE1DVWl8oxyAgcKozx9K9zm8NW80jByyr0AUZ4rEfwNEkp8vccnPI6VomluHMmed2l1f8ZifaRy5GAPrWto818GZY1YIucc9Diu6t/Cawssh3Nux8uOAK07XwzFDKWSLnvuNJ67Bc4mS61i3hinhOF+6y46kH+X+Fa+i6xfzybWTanHLDnPcdelda2jow2BML9adDosVvkhdr/3etTZiKss0sinJDHGBxVCa8vGWQRoWOODjp+tb7WB3gAMoJySpx603+z1jZcbic5JNVZkHFXH9sTxbGm2Ag52qB+FZzeF7mZYhJjngZGQa9MbSk8sMsY2qNx4x+dN/s9VhGNo5wQOhos0Vc88sPBhtctEdpYHLHnP61u2eitxKw+ZVK8jB69R/nvXTLCi7cMAVP3ScAe1S7dpXa/ByCFNRy3Fc5mTS3WYkLlsAhABx+ZotbOe3Zssu3gKPTP4+9bc0O2QE/McfWqcm1W+UYHrnioskIbyqhQBj2xmorqBXVcffIzwam8s7gwUBvpjNP4jQluR6Z4FGg1ueb+KLVVaReA/XGO3rXFtY+ZIFSLYh+YHjGfTNdx4qkZr2UCNTHjaNuOua5DdEWOwHBznd0HOK2gaSM6PzLdmJTjGCzenNR6jIJYduSVUYHTirtxapDvVVKjg/L3JxXP6lN8qiPKkBtwzwemMZ79a2sMpbW2iQL84ySvAotV8wO+3DKMkb/06VHM5Ri244PBVTn9PWprFVWUErhCf4hnPNQUairu2rnBVeF9Ks7FVgjrtfOM9eaihZWIXAPPLVPDtOQU5J+pFSAseBIpK7lAwe9Wo1X7oUgN0z2qOK3xIWx7df6VdjjCZO0gg9qALUMgRVQBVxwP8alEgZsH1quynjAOelOVGD5xg8d+elAFqFtzEsTgDPOPyq60i3EYCKCcYPbFVoFHBABPXirsMayBwMEjoucCsmBXks0kgyFCsOPWs+SzkKsHQDPIOf6VuvZGPIDr5n93JH5cVH9n+QhRlcbsknANJSA4nULMeax6OSSDn+tZckg3HcgDn+91rstStY5F3AqWz0rk9StwJM7hjdnvjHfNbJk2ZHbzHep//AFfyrSj3syd2xycg/hWTbttYZUYbpx+mK0o13NtU4ZTnrimyi1Iu1Q2QCentTI137t205HQcZqaQK25SgAYDjdn9akgjG5cp06svP+eKi4GbcWaxktsXf1DA5x7VmeSZGZyflHPBA+vFdLcRo+FUZPJOOn5VgX0BjmXacqev+cU0BQZMvtjYsB3H9aYwzhQMj26Va+znoTsXOSODke9MMccOdgPJ65qxaDFkVccAgc49abJJvGCMd8DvTwdrfdyW7UskON2Qqke+eKfQRVW4VZCqjvgt3/Cn7gzbQCG/pSeXjDYG3rt5z9abtVpFJHzLyG6UitSRZo1kATkd+Ku+Y+wqBvIGduazY5Ar4QElv4T/APqq4swZQzIA6++4d80ESNi1RZIcYOR2YZxRVazYu27JyRnJbP8ASigyPr648vbIqrG5Jwz4Ib86oaRIVWeFz5bxyZX5sAjHY1Osv7yUzfIhb5hjB61JNHHJHmMD5Tks2efSvePPLMmF2NEF5YAnp3pV8RCJpLdoc7lZB5ikEZGOD61W0+8IuniIztXO5TkEe9aerWP2q2EyqFcAMVPeoYHG6tH5d0ZVC+TjLcZwfSnQ6jHNHGkW5dmT1x19qsX8yNZSL8u8Z+tcra3EkMwaNd3JHXPP0pWLOu8SGF9CjUhS/wB4kcGuFW4POAefTnp7etdHqDPNZxtIdvqA36VhzKzbdmxVBz6EVIGU10Gym7qflGOv/wBeopLdlG4DjOcDof8AJqe8UySBCke8HcrjqaY18rK4KbCx4UD9c0+hLKsci8R46De3HfgGn3Fy1vbiJTgAZHP6VGG35k3AOOq5yKjvJjJIgxux07ZNUCILWYTfOwxJ1AHFaNrMFQ7sY6Be+ax7xWjmV1Qlc54bke9WTId4ZByw3GspI0R0aqlrCsiNk45yM4596jMwmG5SPwx0/KqTXpaMgkZxgio4JxHyq/LnnJ4/nWPUsvTMFC5BB6HgAfpVRo++AFB5OetSyXMc3Q/e7k8/Wq8n+jyEcMrDjnj8aAEMarKrmRTG6+p4+oA4qlfbFUhWUpnjJ/TmrcPZBsA/vEnpUc0ccmQ4U4OVzwaCzKurXZHjB3ZznOeKg+V1UsQAPX7wrWaM3EmA2xCMZQ9P/wBdU761FrINqbkPU4Bwf8/zpxYmZOoMEiZRwrc/e4I54x+VZKy/ZmCyxMoJ7davzLtLEoODgZ5wPesu8bOSVyvdufw61sjMu/LcbY2BC9QxOOKW4VUOM9/vetUUvCqqyrggbdo7/hVmFl8lw8bL/s8ZFPUBkzRySEjkD8P89KbJsZcjj155P19aihUgs+3K9xnk1NHtkztUqCfwqRoqyKVkARC+7rtIB9+uP8mpNo2yKcurcDjB/Sp7i3Aj3Jyd2KrnahRgfwNAiAnMgRlO0d/SrcV0sLcg7c4zjr71XCjrggsT94U6HauRuyrdV9O9JjRqI0Slip3OeF9M1qq0Uu2TDDAwCB0NYNnMnnJlRwME4z171uZjgCYDfNwV/Dr/ADrnktTeOxYjBXLRgEYI2t0NEMZtYVDIQ2R3yadEsccLqWJYYOD0PNIrKqhXclsdQP581JojNhYfbHibcgU/KR688VrWF2scysAxCnBFZ83lxSNNHHhmO7NMtbhRIvOM8k89azeozubGeOVig2rk4zgZHv8ArT762GR5n7wAbfl9AawLHUBb3BZskEZ3noTjGK3rS6ilRWY/IrZI5/L8qwtZgXLfZbW+0BjjlVU8kfXNaFjcBnQcqHOPmHbFYguV+0BkfAUcpzgfX9av210i4zwep45oaA3ry8MkLRKBh12uQenf/CsCK1Ebt96aP7xLMMLT3uAxZ3RgrcfKM1FO0UMOQdpzkfKcGpAnkiaSRQ2NzEDnoKkt7XyZgDt2DOHHJzWfa3jRSBw2QP7wq3DMjznJ+8OOThaBdDptOCsGRzlckVP5fknZktgfz7Vk2t9GlwwXcwHfnBOecVoQ3EayeUj7iMEBuT+vvQZjsESH5ccZP8qRl6AkDB5/z+NPGB91Q2ecg5pG+6CPlBHpQNDWT5RuG9geq/pTG/1Z4J56YqZMqcc7f5UyZm/dkrxnnC8jg/8A1qBjo1DfdOT34p7qNp3H1qC3bqSuxhxt3CnTsdwIbK4zxQA4yqUYY3EHKgUKRzkZDHG4YJ61DyeUyBimNdGFVB4XuR1BqGFi1wuAyg46g/pStMG9BjtjismXVFtIyzHJxkMe/T/69U5NaRcFZFO4Z2+hJpp2Gkb7TbccDBJ70Le7cKvAH4Z4rlbrxJbwsC5wW4AP0rIn8ZeWzYYqWbaBjn2+lHMNJs9BfU1VtpZT6GmJqSyHCsrNjOOntXkmoeLGwxfeo9AM4/Gq1n43RVA3TYPzHIyevTFVzPcfKe1tqO0EAjnPfrVSW8+ZWBU7ThR/OuE0vxITDkhmjPTdycdelbP9peZIqg/ISPvZGPWocibG+bg5BLqS3OMdfSnRSL5ZO4BcjB3dcn/Gs6Ii42tv9iufyq1tHl4X5FUZCrSTEWri6j3EMyhj/dHIqoWWZkwq7VGDtxgfX1NQ3M21VI+cnr7UpZIlyoBB5PTr/wDqqZMBzq0fdm6nPGaivpvLjcyNkbfu49qEl3ZKnJB55z6Vk6/cDnZIokK52kgkD3rI0S1OX1iVZpHHccZPGK5C6wshz8rZyc4HOOldJqlr+5Z9x5zgqcfhjNcvfTRqxbOWU5659K6aZcirdTRspUblXOeH9DXPalMH3MF47fMMfhitWZRNngBlyc+2azzanPzjnrW5KMvfuQqQc45K8n61ctVX5RhiAcDd2NPhtd0hVF6n5s06NY2JYLweM4NS2WXLdlkjACsQTzV+NV8sHBzn8fpWbAnl7gflGOPrVuGXnkdFDbc5zz/9aoA0FZfM65B444yKsrKsbBQMZ6Ac/rVNZk2rjj+lAx5gYc7cf/qp9ANDzCqHjHq1OjZpiHDjKHjdiqjyO0Z5xkY44osyFZmCll9uaQG/BKka7SOeprQtdskkbgls984z7ViWYLNumBweSrY/Cr0c1vGzbd4JX7q4wT657VkwNS6jYfMFxj5uvaljkVEccA9uetNtWE0AOOMYKr1PvU1namONyNwfp1ByKyYGNqWfMK4AxycDmue1O1VlJUBgeee9drNbtM3zRZUdNxFYeraeGjOcsvTqM1rGQdbHE/ZxEvzDJY85OMZqxa3CxnG1gMYyPWl1ALuIbJAxwOagtWKysvLEjqcenpWzA0POyDxnJ46ZFaFmvyYVFB6k5/wrPBDSBQmM9D/npWzZRKRsQALnnAJrJgW/7PE0SkjacELgDn61japp4+bjDYGTyAK7WxZZI8MgBxjajDAxVPXNPV4wRGFOOajm1EtTgPJEaMzR5ZuOTVaaESdgB269M5rXv7Yxy7c7vVefzqq1uqsCgXG3n19q2TBIpRIjT/cBGcckY6UktuGk+ZdwB5296vtCiqzFdrMep/lTUYNvyBvHoOtVcZRkiVo9u3bjoAMfnVGZUbGF4z04wa3FjS4j5IXjHr0FVpLEKpAOSfenqJmN8u5yItgznk5qWNSPmC7iMADP508w/OVcbT0HPvViO1Xy8uMFeeDQZkcFwY0CsBsUYXHNFMkkwwwM7eBwKKY7H2VcKGjIccgY6dazdLvZ1jeMp/Hkey+lWI7h45GV5CQM/Me1WRtFsZU/epkqxUZIOPSveseVcihHSeFOVPzYrpmuFuLJZXcbB98nqO/QCsawuIVjKsVJUZxWb4i8SRQ2nlRbkbOdy47jp+lZjMXxBiOaYxn72cf5NZOiXhjvFDDdFnJ7+vNXorl9QjHmhQ7ZGQT07VRaNbW+X5gqg85B6elBZu+JEEdvHIUKCTkLjnpXNrGFk3HJA9eM/pW5q00dxYwmPlVHQdCe5rHPK7cdcVPUDLuIxuZ0G4g8FTWTdSSeaCFz7E4YVv8AlbZN6tn/AGaxtQV42ZwqvH0O48/WqEymlwjMMlmYgnaen50/b8+4Y2q2Ac4NV4smQM4HToDxU0mPMjyMZHO00Ek1wyR2oU7XPTHWs1fMmk3qMBR97ninzM8czZXeB2yM49//AK1UZJFhujIpYBueQcDmpsWjTN2vlhNuXXvkY/OmrcMq+qdT/wDqqNJ4vNQblLSfL5Zz/nmmRt5khXYFAOOBjioZZYt5grLhgSeRuq47rswyDdj5S3+NY0lvuusurfuyduD1B7jmtD7QPLVOSFHHQ4rNlFmPC9skdRkCpLjbIYtuGAA444zmq8bqybyOnOHHNSK2GHykDvn+gqSywsG1g+whhyOmPfNY2oXRZpn2EAt/Cfetm4b9wAACMcVj3kZkhUhSdpyeeKI6MTMO9CtGVYMG69MH/wDXWbfRnyYwB8i/M2e9adwyg7gDs6YxzVfyVJZivX+D+tbozM20kVRnaQ3XBHTirWWZRIqbtp53VK8I3hlGM9V7Ux8ZY5/dnqtMCG4kEzHeChAxjtU0INsqqhDRkc9M/WqEag3WSrbeQMduOOK1II4kJ8z7gG0H37VLGiKZm2qjbsfwkd+KqyRhOGUj8OlW5rhFbgDHUccYqpdf6z5XLBhkj0+lAiGRlkbncSOSelJuTcC2QO9Rb0jchRtHpzSq275VLEDkHtQBNbsI5Pl3Bj2rUtrtWPJbP3sZ/lWK8ijJLEHoAAeeKt2DjcAeCvfBrOUS1JnSiWNowW4PG3ggGpn2eSGxuUn6nFZzSK7xeWrHADHcOlWHI+ZXZgp+6Rxj3rBqxvFhcIm2PaPkYcd+tUVhjkk4OATyDkYq95f8IOOMhjkZ+lQwbTNggADv6g9agstRkRwkP8rK+MMOB61dsdRMEJKPuXtgdayWyswZSWU/lj3q1aqm0s77QvAHfFAG9DdLI+TwSASOnB71rRyfu1AYMcYxXM21zEbpN53BgVyvX2rQjvC+8h2Q56bCOnTBrOSA2E3iRQTzngZIBqO+mFy7jG2IZwPTiqkEj8gMAeMMc9KnUfvFJ3MTwxOcH61nqBFFtVwGfkDj/HpVq2mVWLo7H/eqrhGXBB68Y4/pVeW+CsdyjI+8YxgHr7UWuBvQ3+2QnyxyOW7D1NWrW8R8tlt5PJ6nFYcM6yRsFOflzn1q1po5zkAZ6YqWiVudVp8haZkLHaw43jnHc1bupBHgAjpxkdazNNZVIH+sHryQPpV/UvmVQMjnHI/Ksmw6iwyb0TPDdKkONp/u9BjNVbBdyOGX5wc9P1qeOTy28tjw3IOD+FF2ITaWbJc4GOMZpEkDsyYZmU4+7xUsqnyy2Noz6Eduv6Vmw3W6UEKyjPOSaOYrUvRsqyYwRzjnrxVfUNrQcck8gYNU7zUmt74FDujZRgY496uLMl1GH4AUdG/CnuiTnZ7VpYyspxGpzyeT9BWbdWcke7bnATjAPXtXZzWCTAFsBB0xgmsq40t5MoVy38Hr9TxUJWNOa5wtxC0qhXznoWx39aqNpzW6gks/BG5h613Mmh+ZHk5yOMc81VvNCZ12BmBwRhjg4+lMuMjzm+syyuo3F8cfKeefpVe10kecpZiCMY+XP4V2H/CPyTSNwyAqQV2noa0bXwyzNGGBLMc78cDHatE7oJMqaXYjy4twCoABxx+ldOtohZHOG5+XbxVi30lYF+ddwbghgOnpir0apGFKwqmBgBUwM1DWpkwhjCxqQWHqVUmob68WEsFDscY3EVa3FeBgAjmsfXroRwxkcyKCAvPzH/PrUN9gitdSlNrDQk4d9w7BR+XPFJp+uvueMruXGAemDnOcVz99eeZtxyuOSo5H9adZqysMbst0/wD1VO5pJWOhtdSWOZmZM5GBg8k+v0rD1rVGupHHls/GFIAz+uKdcXUXklnGGyfug8DtWbcK82DEu5DyGHB+lXZWuKO5DLIVt1JDZb+9wK5bVnEis+1TyR8nFdJfSGOFtgDd8MSMVyV9NGqlW3HByOpz78da3gORXhh+0RM7Ajjjr7dafHZK3Zvb1pbeRbghA+wZ5q0tsqM7LkMey/4VctwREdPSNHyxIb5c+grMmHlvtJyVGV4Arom8todp6Afdx3rAumR5JNqMCP4gDU9CiHcrdfqecVcUBsAgEj3xVMbdp+8GYdxipo2ES78EhOwHWkBcZBIQSuHx17fjV60gDoFIw2fzFUrdlmXHqeh4/CtG3m3J90gAfeHJ6UARTYzyvGfTmpbNQZlCkgL1z3p8aDaQGyM53U6Fttx80eFUcPx+vP8ASgC0hLbsnAz1boOtC3BVsRqCCRxkZ/nSZSRj/dxjnmkXYzAqDgAZwOazYHS6ayiMbiGbPTcBjH481uWtuWyDGzL/ALJXH61z+jtthjKyZZBncB+ldHY3kr4TyQe+7d/SsWQ9x0sZ2SJ5YIxlT7+lc7qVmJI9wX5euVPH15rqZAJDjvnI6CqWoW4Y7dpK427cgZ+npUXsETy6+sishYIChOMsR+dZaxhZCRy49wOvb6V2OtWe2RtyKg7Krbv1BP8AOuMuIdkj5LIFOd2evpXVF3RZdi2s65w5BznPNbFrs3HawI3ADB6jv/n3rkYb9omCsrDcccdQPWt7TbpUQbRhU/M+9J3A7SzPkoo4AbIJzz/9btUuoZVByCX+UYPTPqaxNP1QQv8Avcu5OTnJ/nVrzhIf3YwAd3r1/Hr9axtqGpk31u1xMVUZ2/iTWdc24i3cYBPPI6+ldBNH95tuAPlJ461nSYmkdGX7yEoVBAGP64rclXMmTMmEIHXPT05qT7LuwSeAPzqee1eNkZA2Pp1FRqphZiVMkhJKtnjHpigoFsIpM/e24zhTio5rWNGXywRt6DdV+2mjVdrRbi3XioLiMTzqec546Dj6d6pEtmLeaakhEjFjg5wP602O3G0blyobLAGti4hZmKLjBHfvVMqIl2MF+UHJUcn0zWkWZ3MWZVWTYVKhe4HWirFxtZiPmHOdxxiiq0LR9QeLJHtfMZAdjNkMB+mau2qy2+lJKr/dAyw78Vf1SFb+3eB4VWP1/i+g4rJcyW8L26q4TChdx4HWve6Hjszr7Wi2obYFw4XsNq81R8mTULg+aCM/3jgcVPYy21tfOLhRIwHyk9M5pZbsi8IUhVyM8ZoYkW38vTYx8wYqAOlYNxM8lxvA2n9KualMQuCM8ZzVe08u7hW3VfnJwrHoKyZqiRrmPyAAcMwyKZGy7QwwcH1qlcI8UzhACmflyenNEcysqg46+vWkO5PlGPT5m7k+nSs/UbZnhywBA7561oK21SwABznA6/Sq2oXga38vHBzg4oGc5CqrNkgHOQuT05qZoxHIFBG7qQeRx/SpFhRZNx2k+oqC+YI2U5IPfn/PWn0IIjIuxtxbcDzisnUt0kxeMgEHhSO30qyLht+7b27GoGj82TzMfMpzye1IsSOMXW1zFg+u7GD045rRs7UeYjsxyBjAPP4063Ea2MjL8w6kEZH8qjsphJMQAVOMn04qNSyxdaWoZfMUNtOUOeR7fyot7FWYkNz6Zq39oXzNwYHgbemaZGu1gSoXJOTnBz7is2NEMrbQFYEluCBin28W6M7Q2MA7T16/WndW+ZVC9enIPtVlXVV8tU2lurcYrM0IjH5qqgG0EYxnp+NUmztePYQo43HoKuyKq78F8Y4Ud/16VVdisZDRbiRjb1FAGTJDHMrso8xW4/EGoHXaVYrhsY9K02jkWRVdQrYBCnv7iomjSS62urbX7KMgf4VaZBnfJnlNucnrVG6kkkjciMBevStRrcKdo/gbAXHX3qlecTMvatLkmcse2H542Iz/AAAk1JbneuwK0Z3Zw4IaluIyuXVjkYIx6U9ZIt248Nxznt60hooXW12aM5G44yKjikQyBCDnOM1YmRWkLx9QeuMDpVYwyffOSvZtvp70CC4YzYQkY6ZA/Wqqq8LOhDH+6x54qzHbvdsQjDpuIx0pMiNIt56DDAg/TIFABu/dqQpMhIHTrSWNwPN+dsnHQjvSsBCvLh/MHDY6e1QWgEbbVOTk84+lBWp0tr/CQcDHTHPNW/MLxqHI3ISQw7+1ZGnSmSZ8ttHTuOn0rYVQ5OSqt94YrCZrAkhfzQGdcnGMc4qN7cMxZWJ65HIHFTttVsgZGexz+lL5Y6kHHp6VgbEMjLsQIcED059cVEzf8szgnrvBPQ9qtTMPI2AH5fmUA9Pyqg8v3cj24OSKAJIJ48EbmSRSMfLWlaynA3MGDdOuR7c1gfZ9h37j07HritXT9zQ7jMrIOGXdnHvihog6S3uUt413OznG1VI5PtUtxcxtIFV2KYydmevpXOPeLuyCcfdPPIxVyG6G5XBZWOAyjpWfKBttHF5fmIzHPQnjB78VmXC7ZDGOrDIOf89jT2mZdyFsBh06fjTLq4ijt8qMu3GeTjjpTWhSGQvIJFUS5HZSMdK17O6jZdhfZk9c81zEMzJJuZj6KMZ59quxsvnEksG6njkVEi4o7rRbrdMCfmPtkjNa8krxyA7zLu5wV6f4VxOj34jZxG5IyMZ4rp45MqQ24bhtDbO/vWDViXuakLCRnJJGBhiQOKsWmzc2ZN27GGAIH61Shszt272JxwTx69auabaNaxYfJXOQSuOKgTJNuVYPkk8YxVcWiLM0oXJ6c9BViQNznj25B/8A1VDNluR8rL/dFBJl6tp8c0iuCylSQAo4I+lTw24jgVVbzF7Nj9Kssx+Vjj1201VzJuH4n1+lWo9QCONY1wO3Ocd6QbjuZuvoe1PVeNuG/HrTlBbIXpnrVWGirt8xiQMHPeo7jT0nkUurYUgnHetOO334Yrkjipvs/wB4FMP696OURjx2Y8zd/CxyM81Y+yjrhsdCO2PpV8xjAIj+boaTa6/OwHTAG2nawGasB5GQTx65pHhKHn7w5HHUVeaPzMjOCPTvVRlLScjgDg4xgVDRTG7f3Z4XP0rnNQhRZiWQngkBuMV0siFlYBTkDBbpWPdaeJdzDc7DGUwenvXOyos41oVk3pt2gkgYB5zTPtBt4WbJDew5x6VtS6SqsGK7dvPP9BVTUY1VSxiAd+gx29apFNmS1wtxGUDYy+GKkZyBnH609pBZWqBN0jMfvNwfeq/2GPcpLsr7uewPuakzw6r94nHTgfQmmVqZWsXS/KxGVPHT865S6SNpCNvIPBI/Kun1iFZtuY2LZIYdunPTuKwJrURsAeTj06f/AF66oCZWtUwhOWUsMAqOv1rSWENhQ5B6lscComsTHCr9Fb7vv61ahRdo+RlK8lT0zTYkiLb5TMpbfj+LHaqdzsaNiitluM8jHvWmYVmmOWy/Q7eKl8lI8Lt3bh90Dj6mouUcv5KxqMg8qKI8bWBOeMY4x9etbdzZpJuLdBzzxmsh7XyZWwcjGBxQBNYsIWChSSe/UmtohHXCqBgZUZxn/GsO3IWTO0hvUjqa1lDybZIxuwcZGCD+dDAsWs3IYqEAHzFj15qzJJ5jK6g7D/Dx/kVE2nlvMRnzuGRxjmrsNisYZyGLEc88VAFbzAilldQB7/1pI51WYEnp+o/OmzQg5KHKg4x0xz6UklvHFtKnLY6DHHtQBvabeK0H7sFP4kX1HvW/Yyecx+YruORgjp6VxdncCNdrKxz0bPI5rd0++RGL9Qo/vc49KxkiTqkkLMQScf7RFLPumhZV5B7k1RtZg8mQnyMerfnwavKwXkctzkZ7/nWRHU5nV7McHOOwU/SuE1iPyt8e0DfwWTjb+teha4QWY7lGTyB/niuJ1S3QsHJLlechgfzrpganNtiEttVS2PvYyRVy3mEduMnEmfu45xUE1uDuLKwQclj1zS7S4Jxnjit9QNu3kDbTjcSeSR/nmtqybDA9cnBFc/Zx4AD9fvZBHH0rctGDPG2fqP61gwNjau3Eg3Ln+Hr1qpdRosgkVMnqMfl61f2jBY/NgDFV7tUSTYCu1c5xx+VQC0I/JEduGkAYKCVLY+Xjp+tcteyL5xGMH1zmuqaaPG0jcu3+E965PUNiyO2D9MiriBGt8kEhzluPWrMdysoMqEEEc/Nn8qw7qZSxXvjrkUyK62RALgL09uvWtbEyN1bhfNyzqiDnDfyouvIV1O7Ablsjd+mRWD/aCspUg7c+hPc0/wA5Lg7mkkUjA6D88ZrRIgkmaNmIGVGfzopGtHk2tuVeMEnuOxAophofYxW3uNxLZAOQSP0rE1TO99gyexrcby9qjbtOPvDHP4VQ1CzSOJnYMSoGMcDn1Fe9c8pnH39iI5VlY4HuOtU5rNpLiJhKw2sCVB69ufzrW1aYSSKN+T90A1paTpLahZO/DbQD7mqIOa1hvMYsg6+neqFi6Qj5jtx03Hmt6S3HnOrpt55/wrJv4UW6KKx+YZDKeM1gzUgkjEzcrkjnAxTo40RMqvGPr+tPt2Z4wrfMRxuHrT5F8mPlfl70gKE0m+PcDkZxjvmq13IJI8s2we3P6UMV8wkrtBqk0gZ2C8gHg0AKskax7Hx5mcjFRzRiePIyeOPb/OKR1xEwXDFf5UK2bXIBGRuNV0Az1tVlmKFwAowACBms9jJDM7SIpRvlx3z61JcboWY5ywyetRbxd3CEHGegx19wakpFuOc/YEjbdHnso6/Wkt7hNynaG7cY6VofZlm08qY8yYwed2Bg9KyYVKNgQNCijbtb0qGWizGhkuGlii2c7gP6df51qqwkXO0g4z83b2qtbxo0DIo2n7uSTj/PSnwMYZ8GTzF6EjHP5E1EikW5JDNGQvyNnrj/ADxTVdI/kKkc5GRnt2p0bKMnABb6en60yOONVcs2ZCRhfb1rI0JPL3W7BRhu2PaqjQsGyM5zk+3NWpkLRqysybTn5cc+uc1UmbbJlCc9+cD9KAGXKKkilwWwMg9cVXASOTk+4/WppJFZvmG/H61WZC0ZcDaQT8vf86pEEd3HHNPGwl8sMpPyjg45rHuNjPk7iQMDtWnOI8RtIjFlGVAbvz6VRm2qzJIMgAsNo/i96tElZoBHtcAnIx83eqeT5mCu1FOM9aubjJKoUEdAo7fhVNmDsdysq4zuIwKYEYjEcnXOegyaV4w+0qchhjHSh2XgKuR35p0gWOHJPbvn+lAFaOQ2KSFCwlf5flzketVJmL4Mrs3G0f3qssokl7Y/LNIsKcli2fVRQBBHJuyrbmXjr1p0ShJigxkNnHbHrTJMgEDI5x0wD+NJCzOy8YdOTkZyM0Aa0Pk27RukhbncR25rQs2Rmbcfl/2RzWKE3SMoZEVduCRxz6VoafG8LFSRv7Gs5bGkWbMkahNu7aGYYOav2qb4xuJIxkgqc5qjCokiy+Pl6rVyNYw/TLE53HOTiua50kU8ZWMlWJC5/AVSktRtViy914bk1fu2RomCsUPXHrWdDGSVxIWH3juY0gEuFWO3TaMk/MV9OaijuFXCgYz37A+lXLwouB8pI68GsZ3ZbhVVxtbk1otSDRjuA0hyNoIq5EyxxqcjJwDn19M1jxuY8sx47+tT/awq4Ziy/e61LRV9DVkZ2Xc0hPrk0sDCNTlxtY8EniqUUqXBDEMFxnOeal8zy13IwPHPcflUPYqxajUKxAYBSDxnoeuaSa6NvuCt8/Ttn8u1Q2syR43kEt9MDNV7iZppXyeV4UHofxrJmkdDZ0m7ZcOThgeh9a7TR7h7u3RJZiZTznp3rzy1CuiMJd/y4b610/h/VI/L2O21k6+vOazkrhKJ6FbzotzHEDlm6DLEEDOTWm7fMF6BRz1rhrXUT5ituLBD8rd66NdQhurdf356fdU4yfT3/CsXoZuJejJkk3L8y4IBxk8f5NRTKqzZLcNzt5p8ci29vIEZSduQWyMetUhfLM+HkQFuN27j6ZpLcVizkLnbxzjgUwKGk5Iz2pzLtwCMt6elMVx269Olbk9CdY85AOD9OKb6HO09eKY67VyTz1FIrHkg4B5weaBIs5Dc4/pSqzdxuYcVW3hl6ZPTOKZJMy/dXJPQ7qrUdiw27cQOcGlGGXOAccgGq5kJySDk9SaFfgk8VI7EkyncxXsegqn5isy4wewABqRpjIGOSOOhquozubAHGeDWbZI5pjt25UjsMkYqGSWKJSxYlyu1toPHr1FS7SOh4XkDH/1qyNcu/ssJOCQM/KRWLNIq5i6jqStIw39D+FYMt8LiR1izLJnqMnFY2rX5eZsllUjBKjnOcD+dN0ktDeblLDcPvZ46dKtR0NbaG/c24t0AY8E4wxwapNbpcbX+bap/hJBYVZkUTSKGLbcY5z9avafbxlkjXcQvQYJzS0M0zKvrF/sfqVJ6d8j0rDhtluGLsJEaPIGDgV6BqFgFt3XYrcct82R7elcngyNnd5gGMsfT6/hWkJF+ZmXFokdqih2JJzt5x6VWt0LRqGXPLZbPOO1bkqooGNxCsME9qbDpbRK6gfMvzcjsev8AL9a0uK6MzKxx8KrMvOSAT9c024mMchGGKsfvdR+Fai6btkDMdzdeB7fSmX1g32dsfIAeD0qLlppmZM8Eka4OcjoFqvcWI8scFRgkMvekMTq7KVPBwCVz1qcxv5ZYAlAckBeDirJZlC1DSZyVwcE1pWKpGxVmO09FwefwpY1URg7S/YlV9qfaoZLhtq7drAjd+mabIudFpOlMkx8vcxxnaQCR+dXNciS3jQMmzHovU1Q0uMrcBVZiigDaeas68Yo48EFpON3bHsPSsJfEEdzJW2DNz346c4qvcQoJiVPlkYOScDj396ntmWNjwcvzwpIA9Oaq6hIflGPxHNVqWJMqxQqztz2U/wBadZTNId6gjY3rn9O9UpilxxubKjOMcfjWet4YZsbmHPGemc9aLXA7+01IqPvYxxt96vXOuiGMHezOo5zjaDXDWeqY3B3LbumOw+tOm1JZIpVkdm83ng9/zrPkJSNfVNWD+fICdrnbtBAyevH5VkTXEDJtWNo4wCcsCf5VQmuFkbdjkL0YA5I71HLuMZIcjkY3itI6FELbYdxOWB4+gqr5wh3kqxG7CgDJq0zJtKHIA4JyOazzG7yMF4wODWqIbLVvfKWx8yN1JI6cdOtbtvfRr5bchz0XP/165q1PlyKsjIysNxZh34x0+tW/tscBIVX4P3sD9OaTVwR2i6oI1XMgA7jPH0qJ79GxlWYtwP8AGuPXUEkmLruWPGMMOfrxV2O9KoAu514x7VHKWjeutQVVKLuV8/KSQD/Oue1Obq33hnvSNN82S3IBy3/16puvm/xAqf4hg/hTWhZSYjcSgZlPX5gMULIGdgRnvj/CrE1mu2RFyAOhqm1qeELdTnj+GrRDJIWE3zKpUA9SVOadI3lydOcbmYDj0piqwUovygHqo6j3qZHWFRk53DjIByfStCRY7p1yIt0pUkFem3/OaKbHcJGrSAYGecY4PTpRT1A+2WtwbdZCdrLjhu/emagWFqyleg9OakvLpI/lfbtYAAZHXp1zUVy2+NlcEtt45zXtHknDTW6C6myeW5HHIrsvDdvFDp7yTSCNCOOcewOa45l828m46HHYVoyTSLCyMGBZcDNUSV/EM0cU00kbeYoJO5fU8+lcnNcPcStJJ8xJ4GMZ/StjUpdtt5eDhj68/nVJ4Y0s9zfNI3Q9aljRIluIV+8AT+tV7uYSOUYglfQ1oaKkVyWjkblh2I5x9azrpY45nQAkE9M1AzNmZI9xc4HX1/CqTMnmBiWHOOnFXr1RnMfyqeOazpJQsjYHHWq2Alw/k/I24kfNgA1XaVYkfeuB9O9Pt5FLMRyh6j3xRIwlyu3I9TximBj7vtzkgYxwMmqv2dYpPmVifXHSr0tn5P73O4E5Chf50RsLqIkj950GeBUFinUN8fljKqOP6VJHtZQWOVx8241Usommdo2jYOOfm71eWMQqR98jp/8AqqAFt5USRwfmjPOScYNRHy1n3kkkNkD156VWmYbsZx680RL9okOSwwc4/Cky0a6yFmL8pjkHNJNKmS0hZpCeDjk+tVwpVQwY7T39fakMg8xW52dCV5rA1RbVv3e7LZzwD6Yqr8szNkkcYHHU1a3RMpD7v9k96YPKkkCoSCOpPagDOeRod28YI4Kk9PQ8UnlpMwDMQuPvDpUd/j7VJmRgg69xS29ysULkOWQ/T/OKdiCC9jiWRSrNtJwGPXjP/wBeqE0Z3bl+UsxU5/D/ABqf7RFIwYeZ5ec4EbH88dKgvJAjD5gR1OfStEAwQrGxfqyHlTz1qhIwjVwzKA2WINW2dHZnPRuoB5I9KybiOTeZd/ydlYYNMWwrSJyUYlDxwppzcbw20p2xwD75/GqzTDacBs88scjNQNcll2ghDn5T9aBF2OEGN5N7BS3yjHT1qXywgUg5x6D61BbxxyKBvO3r83rU8y5jKrwF9Sc0FIrXq+XktwW6VW0/a1xlmLAAngZxz0qzeFpbYg/K3SqUO1QwJOe/vQSy3N5bXGI5Pm4ZTg88HpVvTrg+aoY8Z3Dsay2wzIw4ZSR14NTWr7ZN4bcQM7V5x7VLKidpDJE0gAyWI3ZI4q3I6op2tnnrjmuctpB8qs+08HaT9K0bKRpvk3fd/iAA+mOOfxrlZ1IunaqAs/bJG3JFUNhkbcmBxlhjg1buswx7VkZT0DL196ppEsOSrEtkHr2/OhDCbMitt4VenbGaoywh1ZScZ53d+Kvx5uJ2hj443Nn61NcWqxyBc5PXcpx+H50J2Fy3M1d8kO3HIGD9aS3jEfySEZxnzMZ/CtOGyby3YHJ/2s5qheWbSSbw8gQcbd39Kdx2sSQyHb8g56CkMjqpVWAzyeOe/FVGZrfkNt5/LFMNwsmGZsqDxxg/jUsuJoz3GVCkgsO7Gm226aQq8gw3Q9hVONwSTjI7ZNPhngV5N0u187duD/n/APVWTiUatuVXf5Z2tnjB/wAauWeofZJtu/ch4LPwTWXFM0mSGXC9GGKj+2LCyq56j1GTSLOvvtXeK3jZTsPB4PUGtaw1ZMRSeYuwdTn8vxrz37YXbIlBHQcg4qddSNvubzVA3fd45FZuNyXE9JvtWjuF3o5Vm6jdk/8A1ulQW+sKsm8MAM8964G48SNNHhJAv0Aqyt9v2KzbHPLHoDWXLYaS2PU7XWEm2gNncPfNXoZEmUbGXrjg964C31REjT5wzf3d3Iz9K1LXXF+UJKqn7xXtx1zSV+pnKFtjsI9/lnd2Azxim5Y4O0ED71Z0OqCeMb3UL/dzjNTNqlttQ78Z4I4YCq5kZqLLe49hx15o8wKCMYDADr0rGuvEVvbyLCsrOW43kCrtrexTfK53MoydrcfjT5kVZluJDh9oyG5/z+VDMp4xg56c5qtNei2jBLhxn5eevtxWXc+IoYZAsjc5wzKaXMFmbLFm3gI0ajgjaf61B9ogXGGK7hjaex9K5u68WIissUgVD6nmsubxVtkLFlbAB/zio3HyM7G9vltY93JGf4VJ/pXF+LNaxubaVBTG1AeT9KS88UfarUiKV4zjrnH864fVL+W8mcGTBC8sMYz/APrpKOppGKSIJpGurrrtjCbgWz81bdnHHCoZyHP8Lrnj86zbKzVVzJKZD9MYrTtQsybN30zzmtBvY1bSE3bDCEpkDHJzmut0vTU5LRmMKcZxjH4Vk+HNLZvvSqy9QFTH4cfSuwWFFXbt2qO2ePwrOxz7GJq2nslofvYPpxmuAit5Ibx4kk3ZOSuDxmvS9am2wsV+Vdu3ocfnXmV40MOoOwLMrEHgZ5zmnHexr0NUw7tpC4xyT3NTbZF+UxbMEcNxgU/S5llgG1l8zru2uGI9OuPXtT5pJEYsxZ+MYxkj0pszFhsYLhgylkk7kVsJpkFxb7Xhw3baKwrK+ZrpgqSAD8zXWWdwkm1h8yEDHJOPWs5bgcdqPh827EFigk7dDxz6UW2khlMZjHX5WAwc11eqRrMM92O7OPaorGMRrh0BOcgjrjj/AOvRcrmZysfhfc7hYTtU54PPWmN4dkjKHyiV/vEYx+NdtlSvEeWx1HH4U75CpBTI9OeKrnZNzk9I0cQ3XmgHc/Xr2/GrWq2KSbsbiOuNpAFbEcQjyMf8Cx7UrBdoUrn/AHgSKWstQTsefrbyQXAIjaQ5yF2k4/KkutL8ybcyMGPYDiu7SzjhkMgVd2c8gUya3glIVoc++3j86rmfYOY8um0kSSZMRCqMfNzk+tYWpWssUjMqvGueFxivY5tLhcjbF827J4xx0rE1bwml1IyorepKrnHeqUmUpHlwby9oDlQewyfarMMnmcv8xHA59etdJfeC2t8BkYqTncmTUVv4VmjLBYpPl5zsPPfii6NLqxiNw5+b5h29s02S5XzBE3E2OjjjHqa3bjRHW2jRY23EbcleTWFdWXkKSyt5i/LuPX/OaqNhdBUUs25Vwi9S3PP+FTM0LZQhizdeOB9Kz1mZc5ypYcAf1pVvQ+7Pyc+3TpjPrWhJdax+0KskIby9pB/Cs6+t0UK25s4wV9etWFvsHCyMF789P8mkaWK4ZUYjjrzx396CVuZi25jd5AchuoYnjH/16mhk8uQc/MRkU++C5C7uoxweKpSLtyu9uOcqwzQaFhbpmXBOUzzxjp/9etKGaOSNQ3ynFYsciYCKGVSON1SEqzAHcR75xSsBsrKkLHkybsqoIz2qG6tWXa2364I7+1UI5WQgYb+78wx+NWppFaOMhuCuPm61URNDo4zuwFye2ByaZIqwyYwW/wDZD2NQSTrtDbyMcYz+FP3I8O1VwM7jyeTxxWoi2hikDKmN55PQkUVDCuFJjGD0O3BzRU6kH2hdWP26ZTG3yoc7c/nTb5pVtWKK2BldzDBz/UVZvJhp9ozFto27s8VTkuDdab5u9ZC3OwHJ4r2jzDl4ZjDcgFMEtlSa19daORg0YGwAcDt/nFc3NCwu5bjfgE56cCtLTbmPUGRdxBBw2/8AnV9CTH1bd5eTkDrxWOsi3DFMkr3BAxXV+KrZNNYAgFWXOfeuTt7drhpZAdqrwe9QwJo8w8xcEdwaiuH3TMyrktwdp56545qu0m3dj5s8HBGTToS24qTuDcjjlaChLnMh4Un1PpWTMrquSOFyTgZzWz5bRNIzA4YYwaz5ZFaRl6N0x+NADvJHks6jPr6ZqtOvygldpPUY6VeiUfZ9xIPGOOxqleMEYMPvE/d70AQSKkmVXcBjviqMytDmMQrs78jOPXOf5VZmm2QuwXgnP3uv0qmivLHIZY3BXON1QAljOgXcxaJiTnP6VZ+0KyttLE5zurJVh5vlrnB6EVahPynJbPYikykEg80tnO7PGehqS1TZIu5Sy9Wx9KiEaox3HIbqVNEeEVTvwB13VDKRfEiNcRkEoy9Ao4/GkuI+c4IBbGc1Fb/LIWwzBhxxU2AV5DbQMjnBB+lZSNkTru3HnJ6jkio1mKyFBGRzzxjP0p8LHaAGJGMZ61HuDXe3bndkimMoTWb3DZxyeAp7mqs0PkRtFKPLk6YYHg/SugcG3USquYwfm/wqg1uNQlYs+H67jx+dJCRRgtXh2KW3Js+6B19Kzr7H74sAD0A29fwxWvNH9lVCCGkIOCvPSs68YySFGznru7dORWhJnwsVjXzBtx03KR/+uoJF86UDqdpPPatOYb4VG0jaSRu/mM1mvFLI0arJtYcBgOozQAmk2FjeapGt7d/Z4P45FUnHXHT36/jVPVNNisbmVATIqkgMOSaZNCVYlWJHXO04zSSK74YyCQNx1yaA1I7XMgI3ZTqMdc1fkmBjk3DDMQW24OPwqq8At4S3ygHgZHHJx1p7RhsZYbD1bPP40BqNhcqnm/NhTjlgCeaq3kLR3TDeTuwQ2RjHp0pWkEbMpcEqOME1amsWure1uUZsMfKb6jv+tBJUjt4mZcuSGyDgkdiPStLS9JWNpF+aN88nHGPb1/8ArVvaT4egnYb923rn3x71euLWFdsuW+XjHI+UfQVhKp0RtGHUy4LJUY87pBj0H49K07GGJpGMZ2HowVeM/lVCS4DTbk/hPLcA4/HrWpZvER5iPtzgbenPrWLN0XLi1UMjbo0Gz7xIwD6H0/GsprcrM2eeN4Bz+fPatpopJlyf9XnBbNMkt4/JZm5ZRtVsckenX3qFItoyoY08xm3jrz14H0q0Ldd27er/AEcEg+47VWtElWQqJCnPLcZ+uKIyschCnLZyT3OOhpN6jWxpPBlVHmAnnKgg/pVVoUbzOPl43dulNivNpw55zjrkf/rq9Csbjg885PrSvYZiXlopy+M+WOStZU1qbdTu+XkY5rsZoY47UyLlircYPU+hrF1JVuPnJ3kHlhjvVcwrdjnZpFX/AJabWBx1xUUVxu+825vet/8As8ySE7NseMnOPzrAuLc+azKcHocc59KoOhLbXBZmySqr1UdPrVmV0wz71IztzngZ71kxzOxZhtUKoyoXHFRx3nl8qVP+8eRUyRSN77RBIgDTRyALtDI4wT6ZqrPJFGAQ8YbsGcbh7Hmsk3+yYzSGMR7snd0U1JJqC3kLIsiv5g+9tyOnbuPxqbFDJNR8ucrvVmPJzwM+1bVndCVSWmBkUc/Pknpjj2rkZI2hhyHCeWcZ6mrUepRQqGVTuI5ORRYOp2K6q0JzJcb2xyCRyOw4q0uuGNkklf5cHOGB4xjrXBx3zRxkyOzr1OeT6U6a+drYbWXaeSSMfrUctwuehnxgrSKhnXGcYVhhse9XU8VW8kMTb9nzFTubg47ivJG1M/aFK/PCqjA3Ywfp361o22sJcc7tqxjOOMVLpJaoaaO+m1xftRkWXdGD69vUVtW/iqJYMxT+W/csRk+1eRNqiNdH95mHG7g9P8avrqy/KRKjH+JQeRU+zuD1PQ9T8aHyHUuu1eRggH8zXLTeKjfK7DDL1DbhkVzU+oPNna+Fbgqxxn86zJrpo8qu0BeB+dUqYdLHRTeIZVZzI4PPyAHt6fnTbfWPnZlmXdjJVmP6CuWhl87AEm768fpWhpsPk4JALn+LFOyQkdIuoSSLuL5AOMDOOafZzIzN+9GVHTPJ9sdazv3iycFdjDkkgD9as20fkqSNueSfSgNjUtD8zHzCzHqG7YNdDoOki5ugwU4Ochev+etZnh2wkmj3xspDNzjLHHWvSdH08x7HyBt4xjHFYszlI0tNtWsU5O8nAywAwKtx4j+Ud2yeagk372kEmUPRD24Apy5kYMW2qV6e/wCFSYGX4ljMnO5lIHRjx+FecalMI7omPaq5+8Rj8K9A16QyRkNMBg8Zzk159qC/vFjJzu5Ge2KIbm/2TfsZEZcx89yMZwfWrq48nCRnJXBOD3qhoKK0cmSsR29P7w/GtaTHlnYpVWxwvOPWk9zM5G5vkt7whnYlScFTxx6+1db4f1GK6XcX3gj04/lXC61byw3j4O3nK4I5+lanhe8ZJFJIXPylgD+P86JLqUz0K6U3G1lwCBjaB1qJcR7QV/MGpUkUpk56YDCo3kLbjs5BqbEiSOwYn+Lr0pVwqsWXPB2ntkVHlgqnO7jkdcUkzbIx3p2IGmQtkdVHO3Hembztzz/jTeBjg47e9NaQ4AOVYDvVAP8AvqMjn6GkXBxxgjJ6f1qMSEqMj8eabuJ2/LjB69vagCUkgs4HXvSL8ucDG7jrURkIXkfgKcGIGP4s5xQBN5SbSGXJXocDj/Gq6qGVWZCT19qfmRjgYx34okAJJcAkcbQOtFgI57WOfK7VHHYdKxtQ8NxLGWSMvuGM4rcwF5zg9hTlZ/myeM8KVxt/HvTWjKuzyfXvDkscilEKqPvDacYweKwLzSJLaYlgzFRngcete7zafBJG4JR3P3WUf0rKuvB9vcW7HBXcM9B19a2TC54kqsyqV3AMpHQ8EUxmMagg/L79T/nmvSdS8FtGrNEhbZyPXpwfeuYvfD0iq6iPBPzcj36imWnY5m+vUtwshDMpHCgEilhnSWPcVYZGTuGCOKvX9i0LfKm/aOSRziqUqsGICuB/dx2qkVuVyEWT7424+6Tj6VMkiyIcNvb1xg/SqLW5mlcnAU8E44GDzVSadrDcAcK/cf41okibtG8l1HD8kv3TjjHH41IpjmX+Hap6jAx+lczBeJNJ5kjsFHHrjj27/wCNbEOoIqoCdg6gHHTH6VFrMrdGjLbiWEsg3deB149qqsrQyAM21jjnp2oF9tfC/l2/zzVO9Jm3gSbCeVYjj0oHqbtuim3GwjPUg9aKz7dnt49pfzRgdBRVXJ5T7e1DbNaYkXbwR8w56VhW939hhZV5H9085+tb+tIsdqjd9mNxxXMaftupxvHGcYr2rnk6i3jxXGlmJYilxu3B8cEccVjeGrd7W+llmA2bsDjnHf8AWt3XoorGRAwZY2GRisxYDuBjPPbd3/WhE9SbxddpqGGUAELgMB2965vSbqOCfZJzE3qOBW3e3EcdoRMNpB24xXN3Ekc105RNgJyq46UwIbyFTfOIgpXrkcdunWpH22sg+8pxnB/lTDGCOuc9uahaTsQflNGo0SyTiTB3kcdAKzFxJIJC5Y91xWnDD5y5BYA8hccVSmAEpBXYVGN2Ov0qRk+1epB2joOlUdSVfKZgSDjAz1q20i8sGYEDDdzVJYzeXSnlienNAFSHNxa7HLbsnCgY71QVVtJNrMQScHitKSFYZ3y2FBHQVRvkHnYY7cjB4P50ARfY9rk4I+bdle47UW8ixzMrhuTxj+dXrExx2zFlbPU5Bx1qv8syuByc5AHp/kVDKQTLG33c56/MPSoljXgjkY61L5MckZJOCO2aikj2+UGO1W5IqBltJFt2DF8ArjaOcU6S4EmXXOB0yvJ49Kg+XDMrnIGRxzUaXAklyThT975T1qGaI0rUZw+/hhnpil8wedleQVIC+nPOaroqhQVkLKwyBjpQZv3h4O7/AOtUlotyRuEKtKP7w/KqTKqHBfI4G5eDSsx8lpGIZA2NtOs1aWHBGUUcVAzPeQecDyMg4GCCB6/59agmUEDPzIBkEtz9am1JVEZ8tircnaKzpZAi7sneoztAwP8A69aIgezeYmQzBhySo5HX2qht3ByHyBztP9Ke0fmR71+7nvxSpGmz7y9fXmkBTnK+QER/MTcQSvTp/wDXqn5SqwGMA8++PUVrTwqsjbVCx5yMkfTOcelQag8QSIAnb1bGcD3H+e1VcDPd0VlBbcoOD+J6mr1vGrsnzDywOmP89qqiFfOY7VaPkH3FbmkaG14FKtjB9OMetTJ2HFNmZbw+ZNhUBGcbjnHvXXabpcFxp8lsG3EP5iMvY9+oq3a+G2084kPnAgYwvH4/nW1pOnpFHKsaFVkXAZc8nNYSnfY2jBLczRCtrbqjHBOAxI4xmsWSN5JJtjcjjYTyPTj6V0V5H8q7mO7PPH6VFb6UzSGQDO4ZPBz9RzXPc6LHOR6SYSPMcrzu3AZz7dPpW/o+nvHOsm4NFj7uO/r/ADq/NpSeUw6njavX611Njo8cNjCxYrleh5FJy0I2Zz17pv2UsyFniHK8A8Z9KotGGhAbg87u+K7e60tby1MMLndjPJ4I9OO1czqGg3Fq37xgCcZVTycdxWdy73OUvINq7xu25JGPzrK8wv3w543Z/n+Rrs7y1E1mcSxq3ff8p+lchNb/AGdpUEy+YrEA7T09atSuaEn9oRN8u5tyna3IxkdhkdK0LdvMjXDDBGeua56TYmcyozH+AY3c85PetXRboSTGMME8vOSSCCM/5/KmQblvGVQFJB5Z5wwJzUV3ai4idAMZAKtmtCzjDAKzeZxwwI6d81ebTxDbII9o2joW5J+tQByjW6WtuBuLk9evSsG/h+z7yp2jJ2E9QM966+6s/KYP8gB/5Z7s7TVK403z7UbmUr1OOW559P8APFUmNnBqpYL8y5XqFb361Unt286RS4weVwOv1rauLVk1CR3cy4J4JySM06SzibJzkY74rS4jnZIWjYqjqqo2SoHXPPrUM0O5iYiUjYklf7pPeuik0uNmBLruxxj2qO60+BrdAnynPUEZouOxy10hSPZ5m/qP/r1DEqRrjOyTjaWPf0rcuNP3AKkiqWzhs8ZrG/st1bDSB8DJxzzimmIhilkaaXdLgdBg5A9aJHYlszIwAGAp4FRrZmNZGJUrgAL+fX9Kjk0sXJjjYssg5wr4H0pi6j4/P8sxeaXEjZp9ix81kLKWUYyMH8x61E0P2eMR7i5bn7wPFOjZVVUSTPzbunJOemf8KBkrKwYoZNzDrxxj/wDXTFjkWfLzPhu2QVOPwzU8kYhbMiqynKkEnr9RUDK0mAsm0rjlWz+FT0AnkVFK7ZCOec9vpTbhWbad/O7oO/vWhHp7yR/MUwevrVqx0cahcAEMMjaMDNJ7FIzLCxMzMA2FRgGGOeetdBBZKzfLuRF5C54PFadv4Xa3kyBncNhIHoO5rYsfB4vNscjtGnLExuAeO1ZNod0jJtdOa72mNgHBzgN0Fb9j4X+0LjeQc5PWun0fw3HDGojUeWnZj9PWujXT402hO3HAx+PvWTkyXJGfpuktDGDu+bHJI/StpW2xgKeQPWnrNtHU7gMcfhUa5YDLHKjrnk0GIoX94Mc5xxUkcpjzgKT0xnA/zzSIu3kgKffjP51TvNRhtVYSsq5GCS3AFQSjBvpBeXE2TtMbYJAwOKw7qNdx+dWduhUZyPet67nit/3mAyycqT3rDvbxZgVyuVyB0yazRv0JNLH2djHLJ5nOUK44HTFa11P9nwpQ5YZHBB/KotH0kBRc/wCtBwRGSRx3NW72O3QkCJkGOCXJwffNIzWpyOvQiUCVUyR0Yjp9aboNmsg++6sGJ2qe/vWzfWaXFqGSMhNu0s3Q89cAZzUeiwrDeKrHC4zyO/8A+qq5rjZ1NtIVhQkZGO/GaSdn6oVX/ZxmnrGoAAJCDtmkbHT04BxVmQ3diMLjLfl+VLNllI5z1FLxtBPzY7dzUUjfNwMjPv60ARHMOGJzjJ6U1mLMSQfrik8wsCcfnSHHTHI6UAL94ZJ465pFwy/KVIHOaaG3cEHjvinb/l4LdfzqxMjZm7fe6dOnWlVWRRgKedxznK5o579M9elNPOMN270uox/K5xk59s0rMRkhePXFRofMOAcjvzxSD5lz0I42g/0piuSedu5xj2IqTIZRuADZ6qMmq24MwBzgdMCn27HG/qMnqPehDJfMdWyUyOm7tUq3CNhDkN0xgkfnVe5mNwQ2NuOy8CoFYsORjj7ucUBqTXIXLDjPuOKoTaaJA2DtB45GPb0+lWW3ZXK+pO709aczFQCvAXgLjrU7AczqPhFZlL7d3Y4471z03hBl3BVIGeCSP/1V6Qkxhct5YI/uMeDn/wDXTGZGUHZkMc4Gf8aOaxVzySXw6lrvWWNwMfUda5rU9ChWTBCq+3jaMd69zm0+O6hKuqg5wSR+orm9Q8FrcToEBCY+tXGpbcvfc8XbTvJkyA2B36c+lMaTyZApbarcenPpXqGp+AfMtnPAKkEEDk89h+VcxceFf3ZRgfMDbgNuD061rGakVpbQwYhHMAQCBnAyx5/WrHmeYQhO9h1AH+NSf2WluHDy7Bzzzioo7fywzNuYMcA5zjjt+VNgieG6UfKN3ycYIzRUMuyEEklSeS23J+lFIZ9u67qkLEWwRpPM6c/p+lUobE6bbrMUPmuQQD/KqNvazXE7Syt5ZBJwc+tRalrTXkgtlICKcHaOle/ZHj6k2sXokkjSRe3XrT9NkQKXcbsr8oIzz6U2S3W4slcREy4KDd7U+z0//iVyvnCqMjPFCJMPW7ebULhjBETEjZG75f8AJrm7mQxnDMQwPUV2c+fsrAkjAzkDNciq7rhnbOMkEAgigCxpTNMydWTnPPP86huo1jupU2MSDw3an2s4t2wFz6fnSqwvLguzZ3eh70MCOFG8wneMVDfbGXdGuTkfeqw/yybCmV6jjBqC8wtuTv5xwaz6lGPPMvnRja25hzgdKlWVYm25KyZ4z60z7Nul8wnCYyecVUkkdb6J1G9Dk+uDVAMvLpXkwwZj6AZJqSSFPIywPqGxTHjLTDA3c856VLqbbrFuSm0YP+fwosBktcMshjjU8j8arxyMtwvDEHghev5VYt5BxgEMD8zH6VLNADHvzmU9GUjHBqBontU3ABUdFP8AeUr+FMuvvgOzZzxx92pbe4eOFQT8vQn1NV76QTbsvg9vc9agoVV84HDbcdeKkDhEKCTdk4zjnPp0qlbyLIGSNmGOrdc1cjwXQOOPpzSZoiWBtlqcMcdRnnnv2qTd5rI6AKPfPAGRUphjSJiu8KTxmiTa6hdu4g/xZJrMtFSRUYAB97fxLtYflxU1oNonjwSxUHH16fzouLLcvm4Ksxz1HHGDTYZIozjJGR82T26ioGQXtl5qqwJ387l29PxrPuLf9467sHHRgcj2rcXd8wZm2kHA6f5FZOqyBrx2zu4ycd6pN2BlGO08yUqDu/2ahkiHAhJdQPmDnJ61pLCVUyIcs2G3E4wfr/Somj8/EiPHtzl0zhuvai4GXMvksqltwf7qtzgVD+9kkwmMYxyvXj+fNdBdaLLNgxuF8wAeWSp46gEkevcYrX0nw/umBbCjhmG08YHv+NTKSQ1G5jaf4bFw2Su4AAlSD/TFen+GfCO20iYp83+ypx7Z4q94c8Nrbq0qjc+QV2jOB9K63zBDbxqiIno2PmP4npXFOo2apWOV1LTHgXZ5eXzxhRk1DDp6wwo0jf8ALQAnb93cP6Voa9eRdPtI80D7obBz9K55boQiZGkZjgFSOjc//XpRZo9jJuJgZApccnJz1zRFeGRiM7c8Y9v8ms3UZN1/NL5jAbsBRwv1P45qNplUKWZ0DDgqp61JaOlgxJcBY5TvbnBGcV1+TFo+/bggcDGCSf8A9Veeabldjb8pn5x3rurVRNoqkuxCtlGXjjvmpkZ7SHaPdGZoy0nI6BsAj2rR1/RxLa+egLuO+c5GKxdPvDb3RdQ0jIRyvUfWu2glW5hVwdrHGfmxUNi2Z5NdafL85PB3AYbGK5bVLWEFgX2ykbWT0Nev+LNHe8t98AByf4enUHmvPtV0wsxifGWPOOopxlc3TuefXljvQsEyynKuuM9MU3SbhmmRHLPKo2lnxyD3rrrrSiyyiJuSMYWuaa3aC6+8qcEBtvt0ra4WOutLoRQxldok7bjwPatVX8y2Teysx4yOntXFrOfmw5C449sd60bPUv3uxH3enPYVLFY31slm3uh/1YyV9fzqL+ynaNmcBR2x/L8KtaReRTMSzbeep9K37eFJrc/Z5i78kqq4z+tRexN9TyjxFo5WV5Fwp56EZzWXHCspUbjG7DDGVhgnHNeheJNOO6TaojUnoTnHtXJ3OkH5GduRwQvf0P8An1q4u6NChHbi2jCuys2cYV81JNp0Pll0xGo67uBWvb6SqrhwrFff17YzSR6fu2hnXnqAeB6fjRzAc++nK8IKtEEXkbuuM9Kz7yxjwQhJHdsdq7K402O1BiByrDk+mRnpWbcaar5UnKgZHy9PY/pUxkO19ziBYSNJuY7owT9TUcmjfaDvQ5kHU9h3rppNL8rerHjP41Mtmsiukb+WI1DsHXIIz+lac1hcqOQfSWt03ORIT9wZ/Xio10lw6u3XgY2kBc+tdl9mST94pCMDtJfgD6VRlYAfOckN64GfpQ5j5TCn00rGAZN7KfvD1pmn6SBIrcKCcnaMdPWtu4jRnyrAyHkrt7Vq6LpYu/7kaKfulck1KYiquhlogxcbSc7VGOK6jwToTNeONu04z04IrU03SwqrG21gST0rrtE06KzZpEUZ4Gc1EpaESloYmpaDKkyLEMluTtGOfc1s6fpbW7ASKF46k5/CtGZW+0I4G/HJGcDFSsyyfPnJJx7dqhNtGbIYkETYVQI+oP8An3pZCVzkck/lUjZ5GSFz+lKI8nBGR15q7dCbkPzbcmPgHGMkE0fwkD8B1q2qBQQB1PNVrmQIdvB7n6U2iStdXAj3LnnHYnisC6b7RJgjfz82ScCtG9zMyhSM54APPHQVXm+ywwF3fy5QOSDjI/I1ys3joctr2oGNQY9ilBgbjkH8KwLG8M2oIJYyxDc5Uj8qk1u6W4nfZLsKsQTjI+tP0O3QXhy5cgA7W/oPxrVbBI9O01fLsx8gBC52sapvEZHYctg5Hy8Vctdv2VAcZ255bpUUj+TGCpCkckEZzWDIizPMcf2vB+aMYyAPbmrX2RZNjLtQ9RtHoe9ZF85TY6DndyfTuP8APvW3bSLJaoy5f5R/Cc4Hvnn8hTghzF+bapXKjjg4pVZ27Z9T/wDWoJwTlmYnqDSbtvBYZro5TIVmZxgDA6nrUUi4ywX9DT3/AHeMFs/7QH5VE7DaQPvDvxSsBE7FiT7c4HFMOeRzjrSt8uBhiemVFHG0YP51oAmSx53e/FN3EnG3J96Vc8ZB9simnO3HIOKgNRAzDggHHIxQ/wAzZ24bpSNz68e/FKzfKxOPmoARuQvHHQ4o2twevPXNIo2r/tAdVpGc7gCTQJjuW5xgA0q5fv8AlgVGuRjPJPSlb5sgjv0poQrEtzgewpNpY9NvrjrSHGCO3ajeWX7vP+eaQA2QRjr24zSLId2F6imNlsEscZ+hpT93ABIoK1CRjv8Am4P5/wAqFO05wQOoXGKjVcM3bFIvfG5uue+OazsBKrEZ75GenT2pysSMqgLYyNwyR71CyncPvKc9j1pV3L6qcEHjIpAPmUTR+WVG9hxxxWfcaOs1syuF80/xbO3+NWghIULnk8/jTlfbw33hxk8UFnIXvg5LjcdpIPPy4yawbrw21qxkaMjZ/CAevavTBIifMMADovb3qld2YuoflXIzyccjj/69aRk0Ldnjdzp5kmy6MvOfTPFFdV4j0RkcsrNtzn+QorbmRvY+p9ewtm20MXJHygCuDjhae4ww2OTxnqa7vW5mt7HL4n3NjMakH8a42QlpUYLtPPTrX0CPF6FuE7pQJMFhyc1vveweWsO1vK25Zcgf55xWHpska+a06glhwOre2D/jUcMMr36u2XXOPn449qBE2pMscj7P9WRyDXKSsi3TJk5Ynkjgmut1BYLKzYP883Q+1ciq+c0j/wAJ+b7uQKAEktgswyMt/eIpIVWHflW3fh/SpLJkaZfMGXz0PTGau61axw5kgyseM4P0zQwMkMJXIP3iT2p3ljGzHPOOetUo7hVYvjPoScVpQyBvmbJ7dM1JRQaHylPJkA/i/CqEiozO4JwOSVHIq9LJufkcgfdzVG4hWNmxn6YNQBWt2UTOCkhGcb9pwOe5wRUOpXw8swoQT07Z/SmTTLbkojMMHlc4/OsvUJisKFc5D4Bxg81YEUeYXVlQlGGOnUVoQ7mkVkyYlHc8jrVC1j+1RsvVm5XJzz6Vp26mK3wWKcYK5xxSYE8xiW3VsDdzgE1Tj+YNIADzyqnj8qjmkSZsGRgn4cVNb2yrJiP5wedxrNlkMamIBV4UnGQKnUkyRqrnP3RkU6SH7Occ8H7x9aZcQorIqtjIB+bjHFItEv8AaAhkI3fKeDnnFWo/mYBnyW6NtrHZhvUxnIHJbHNX7diY1dwQV461DLTLEkapGV3HcT39+aghnTay8hF9c8/jUkF1FdrgMylMHfg8/p6U+4VG8tYwqH3OATWbKFXy/mMrFGPyqRxk+mKoaosYkkUARJtGe5yRVm03eZIxOfL49MEjJ/nVi4szMqsAxUuMuRg4H/18Ur2KsZ1vau9vJE58s/KEwcgg9wauad4dl84M82d3ykY4HPH41s2Oim4ugQp74Lds+g7V2Gn6HBbKrycDt/tGspVEiuUy7Pw7F5K/unyw27sED+XNaul6LFb7lB5I+YNwQO9bE0iWg8uTqw2rkH8qjla3jjLhnBxg/XHSuaUmzQs6K0FrIsZ+YEEcsflz1PTmpNSuxIXQLgKNxkRiAR7j8awpGEwZ84ZjhGweDn+tbmm6WblWLtuYgZWsAOU1gSRyFMCPd8w54rmopnN2sIk2NJ+7Cg4JY9DXZ+LFit4ypw0wO3y34H6enWuLZ3t5BLuCbSCpyfzzWsWabla4hDRuJWIXoRz1PGc01bTYJFDhgrlRuHt/jVma6+y3CFXcfeA2hicYyOAOe9WVVbiF2dlVhz8zYyfWgZmlk+0Rw8gcHOecg9a9C03UDdaayuVxgbdoIbGO/JzXmUxVbo4kGeFVlPTqa6vw3eCZVyxYDg84NTIGtbl+GUW00jmQjf1GRn8q67w3qDMsitKJAQCu3PT0P6VxV4o+0Bi4OD0bALD0xTY5fs+6QNsTqvzYNZ7hKNz1M3UUmdpDFjzwTgVy2ueG1uZ5J4grI3OMkVF4d1w5KtJlcYG7vXTSXEMyHY68+h7YrO9ifhPM7zRza8MAI8Zyw469M1y+pabukzGF2Nj+KvYtS0tL5PL8wI5GOmMHvXn2t6Ktvvjd/LKvjd2xitosvmucS9qI/wB0pxMTn5jwKjeR1bdvVlGPmzycd/Stq5V07rIVPQk9M9RVS803cskpLBfugNwBn0468VTdyhNOvJ/tJPWHqpzj2/xrtdB1a32jzJF2HsG5J7fWvOVVljK+YVPXINWdNupLfKrKwI527xz+FKxMlc9GvLqK6m8sBWyOJd2QPasm40BZJHIIHzYXb2qjo+rp5yh3VeckE9K7C0vopVQIY5YieGU52+/tU35Q2MS30kJvRxgkY46+x/lWdeadJbho9wDlgAc54rtI1Mkw2urDOd2cqR3Gaq6lpSSTbSfLRj97oMGp5riOHa2dWkBdSzcKyjkU+DS/kAMwO758sw5P4multdLjT5ZSTjjeh4Pv9KZdaNEq7Yz05OSAB7+wouVc4S7s4/ObIKkg8E+3emLb7oSny4PynJxn/OK3tS0tzkB/m6kAjmkttDSSFS+7cBgkDJz9KrmNDm5LQS5hzjA5Jx2rMvYizbEGcEE59uf512jaLuVGcKmGxu6fypF8Lws0uS0km/5WHoOMfnSbsCZx0dnKNiqwxnnGfl+tdT4c00PEGly+PQ8Hmtax8JuwGeAOcH19MV0Gl+GRavhV2FeSvr+tLmbIlIr6dpUsd8SXUxdWHcGuj2qJAqgAHgCmQ2phbg7V5+8fUd/zq4bQbC2cjqGXvT5bnOUG2rICNwOeTninqNynhR33Z61LIxbBAXcPT2pFUuo9apKwmNWPawK5+U9jU20FAQQCeKjHUA8ZFP3lc4bBHT3q0SNyyjkkEdVOaxry8PnCPI3ng1bur5UU7phGTwNxA5+v41lzIZbhN5zzkMDnH+eaylLoWTqEChn+Q8DnnJP8qwfFGrCFAqKHk79gPrXSrIEXnJ3Vw3ixR9qBDZDc4Bxg8f41j1NYHL3jC4k4O71UGtbRI49yllbDDgsT6+uKbFpf7tSoYnOT159/pWrp+llZldmJOC21eg7Y9616ESOps1McbktuQDAA+nWrDYVFIb8ulRW6+WgC/dHOc8dP/rVOWwpZmGMfdxzxWfKJHH6xcpb3Yj3lTn5iemK3dNIWyRBlvl6jpXLa1sXVmct5g6fLkcV02mtm1iTodvQdqKZdToW1OGxjI7DpTh90twR6Uowq8ZPP50mW3Y5OeTkGukyYOznOW/SoZO5A5bjrU2MZGcnHSmbSWxkjHNBJE2VQ4+XnBqNs56dOKfL8p5bPOKYzfLnOB0x6UAJ17Z7019pGR07L60Mw79KblcEYIP6VAWEbHbv2AP60nO3pke1LtK8YIxSM2cADFADeBjsfcUPhVy38qRuFI5GT29qRmKnaBnHGSKAYueUXBLHv/n8KVvbg46VHuC7c+/Q/pT2bdwVxnigkRsY4HB/Ok2ncevNDZwAF9uabuG3A5xQOw5m6j8jimN/DwRilb5lBAz+NNb5t2QeOeBQIWXdwpHA9abu4yG4bgDHWjcvOcgg9xTF5yQM57YqWyh+CrsDw2cYxSMxEnB+hphA4OMEeopPXj061NgHMGb5gclfXnNLvYsOOnJ44xTVkY4w2e/Xp9abuAyc5IHY0gHyfu24BI6gYqKRsLlU5J9KZNjORuIx9cGmNJ5x6cj7vuPf9aoClrlj51vH8ue/yrmirynzI9jEkE5246UUF8zPTvEF000kCMGVVyBx+dTXOnxR6bEQN7Fd24cYrV1WzX7CS8a71PBPaqGlwCaC4AZjtOduCck/yr6g8ozbq3W3QbM9Op4pLNkaMBQSQMDPt3qC5hdVkUt5bDIA9+1RGY2rQOjDKsAfcUkAmuTSG3YMnzf7PeufkkVoNi5D5weeorsdShW+tZJE7jdtz09a4R2zcFRlQp+71NMCa3UJh1HHTB4qSS7N5+7YsVxx2NSXirJYxeX1XGc1WHyjj7x9qTAzpU8vKgMVJxnNSx3Ei27gZVieWHYen+fSqpb/SXV0ypPXsKsRzIsOAcHrj+tJjQzzRLPkKSo6NS6gsbROFPzEcE9Kqwyj7Qduc4z+v/wBai43SR9GZc5wo6e9AzFurURys8mWX0B65P/16zb+Zc+WUMnIxzxjPSulnaG9UoHZGVcHGOeK526s5FmZvKYopPzAcf/WoAnt4WhikPlZJXK8nAqK3kDKdxxzgn+lW5LqT+zEkCgMflG44zg81nRzbsjYoOckL2zSY0WmWPaoBAfr7fSrEdwGm2qpHHWqBU7cs+1u1X9JkX7OwmQIx6Mo3cfT1qGUWZdrdOG3cGqk2CxJfoO38qfcTEsXjGYxgMcVFlbhdy5IGcipLIdhhzkswb1AxWhYssmnsDJkZKlT1+lU5lYxgAMxA7DJ+lSacpaHYW4YZHtz1zSlsNblq1iiWTHzeWydB61Pcb5GVOSzDCjHWpIYflOBuC9WAJq1b2O6VXxgkiueTNkVoWWRUKDaoALKqnPv/AI10VrZi4VQX2x8e2aitbOM3DoJNysQOmOK0mXyos5AAySpHX2rJsq2pdtVit2AZPkAPT1xS/wBqMrNtbeAfucjacfQe1U2TapYFyoPK9cen4VNp9ut1HugJdxz8ynnHtj2P5Vi+5oa+n3D3iDzi2c4G7pW5HZxho3DHgjcrrx7j9aoaHbNtdZUZXkGd2Dg8cfrXUCFJrUMqhMDoFzWTAwLixHngo7fOx+UL/n3rV06SK3t9p9MgNn3/AMKo+esJ3AsCvB+Y8EdwMUWsmVlJYSZBJxnHsPzrMDjPE91NI0gSRlQOclQxH44rCjjSWNlMjuzLlRtwM9wfStjWrNP7W84s2VH4iqKr9pnLxydT+OPStI7GpV1BflUl1h2qCdsYYjIPfFRab/pChnLKmOBgVbvLQrHGyMSCWG7HGePbiscM6yKzONmcbQfm/CmBn6gGt52PBbg+x9q3PDMo3Ngbz3ToOR2qjqsMbQrIGYHeAcencUuh6gtvOW3+Xt+UcHn9OtJldDobqJjPJM+QpPC9l/xqH7Ymwglc5wMj9Ku3aNfRoqoQjfMPm54H+f0rAuovNXfnYOc4/LiotoNGjHdmzUMJmQscFk5x+FdJoviKPziXJk3D7oOM+/SuE3OkbLnO0DORwVzjiobW/eNuDt5zgnOP8KhxG0me22OrwagoMcjoH5HBx/IVn67p6TRvKOCP4a4XRfEzRzZLMYthUEdO3P8An1rrbbXYNQs2jdiXx65X8al6GXLZnn99blbmRldkC8/L0zmqFwzNJGqNuck5QAYNbGqIkl45U4AY9+efao7Ww3TMVbcMbePQ960T0NDn2tTExDEktyASAB15Bp0kaQAGSRU3fLjIH8z9a3dT04qsZ6CJcgMMZGcY/Ws8wplW80M5HViMn9aAKFtHHbTNIkitBndvz09vpmtbT/EUfmCNZgx6gxuoyPqBUDqh+QSKGHODzWfcErcIcBkDAE56D2qt9AO+tddWSRFLKuDlccnH4VvQ6l58PlmRPm4w+Bn3Ga8xW4lhjGyTA6j3rc0TVop5AUnV9vB3YBU9wfSs2ibWR20duUwGJYdTg5FJLDD50BKEM54BBGQDzx+FSWd0nl7fOKMMfc5BOARz+I/Or/l53kEKR0ZuSKWplzaGHdabAtwSsEccfbk49+CetR2+mqjeYUVUY5Me7Oe1bjkrgkxsO+4kCoty4Y5z2DKc0WQczZSawtzGo8v5egUHgUkdgi3CsqqpC5PvV5WEjbRy/c56jr/Op1t3AJJHoarlvqFyrJGjYYKzEdBkg/1qaOIh8khDjp3INWVXccHh+g5pVjG7nk9PpWiiIb5JbBPApsynaDkggc89qn2EKMHd7EVBdbk7YOelauNkBT2le3HoDnNEcfzZDbvbHSn+X8wzz36VH5yR8EEHms9gI5OFzuBfJG0/Q1m32oLb5EnyHH8POKsXVwu7aTub685rMvmMylIjh+cggjj8qylISRE2oxzXC+XGRuPzHOcnHp+FTzeXFtMrbAenXn8qLWJPLCry2cnHU/4UXUiwwsS+EU52+prG5pYjkvoyrHfsTqTzj6cVl3Gni8mMo2MOeWIxUsO64YPGSBncV7961GY7MeYTkYO48Zpx1G3y6Ix49MFqzCOLJ6Fuoq7DbxwKWwEbAyQOKs8Enr9QOtDKpUlz06d81fLYy1E8wLGpK/N1DAGmfaAc8qtKrfeUjhhzx3xTZG3NjaQ3r1zSsCOb1a08y8Dqu5we3Ga2bPbbxxoTlwvK5FSNGsnzbcHOM1JHEh53D3NVCNipSuKuGCnnNL+Y+gxTto+6Ryemaa21fz5962RmMViMEZI745pee5zTlBZTgFu/FNfAUcgHvTArSYXnnH0qPPXjGRxUzDJ5HPTNRtnbnAIz3qQGMeuc+wpjNjlRlvoaf8xGM8etMbGTnIz3qWA3Ocn73rSZ+9gkj6UfdbJOPRab8uclsH6UgDHOQcGjr2JPXoSaNytyOBnHHf6UjKSRyc++KAGqVbcBj5fahT359c0vlldp/h6cZprsuR6Y71NwQ4YycqS3YdaRsLyF+uaQfUg4zTdpbLYYqDz2ouA7cE7E+wpGYtECynHuP50x+/XAHbtTZGYr8vQdeKdwHF9ynjHtimAjLckZpdxbgFjxyM0bTtGFJHrjipAADtJAzjikVl/u4GegoKe+RTPbJ9sigB3yoeAR/wDXpsjdOPmPYLzScM23DFgfQ01X+b7204xzRqAkhLA7hhz6jA+lQ7uueT3OOlEjFtwjyD0pgQ8luOPzoAlVl+Yt1PIOaKZuxnK7s9GxRQB6vqUsjMLOIu2T/EcVoQsNL0qRWDGZn/TAx/X8qxbezlg1Bsqqox3L1rW1yQNCQnXoQa+oPNOZvlLSmZVLFm3FRzV+zt4poUd02ORj5jwf8KqRyD7pUhiOtJdazHAohVm3+g6HFJAack0UEe0Hb2OOlcLeLjUHYBlGc5XuPSrszTSO0rMdpBYLzzVCaPEoPKnmmBf01o5kZJ+Rng/yqhqJ23BjU/ITkdqVSFjYgldvHBqFv9IYsCBx9TQBH5asvLENk4qrKrxNjLKV68Y5qzCqOxyvKgj3qtIryswOG571IIi3qvQ5b61IPu5znJ+tQTLtb5ckjngZNWLORYbGRGTDcksw7elBRnXExtZGJGA7bmJ9T7fjVXVIRNany5GXdyVHAp94hZTs2yIBzjoPwrNtLhpRMG+dFJAAOMcZFKwDIpoI12tuwPuqB0OOtRGRVkxtJPBPHOKbNGJAAWMbE4O3t7fpVeSZJWDdWHyjg/lQxosXNwrYCHIBy2Pyp9vfBlCZCnOQV549Kzl+UHjzFHb0qXTV82blCOpGeRUlGldMZI1Cfu+eU9aIZNjKkZJzxuX9aivEMcwXOdoyQDk9KIYxL5YVm3bgCdvf2qXYEa0NpKuGaVgWJwSuPw6Vd0/RY41Zp5xFJnI4yMdMVoabpMkbRhgxVum7g1vWulhJFbAEgOD3IrCczeMTMsLExxkkExn7rYOAa0EtTuBGem0Y9q2INGnuFMi7yuMjjg1ZisiLaKQqN0TlXyM5yMD+dccpGyMmG0SRSxJK55+X/P8Ak1VvkW1mPzEsMAg/yrYkVI94QFFU5ORgZ9sVz3iCTy59kfJZNw3ZI5yP6U1sOxLDdLGuxQ2W4PBIrZ0WFGmUpg8Yx0JrmbGOSYq0mNjYUKowN3159q2rF/skm7ZskP3htwcen+fWpkUddY3DwTFZIyx24CsCD9f1Fb0bpuCHeQy79uDjkdc159YzNDePJluWyFx0BxXYSXDG1h2uxBQhmA5GOuPwIrBkFK/li8xlDtC3Yt3/ADpbObyYpSoZ3IzgAnJ9TinSwpNJ55LSjkZxkZ9+KogmG8AijaNgNoCDAzn6elTYsreIrPzrXf5bKSD1Bx+dYOi2yyTBCfl2Z+btXaaxGGsYVZmLFOSeprl4LVba4BWQJlsfh/hVR2H0LbabHJH8gcsPn+6RiuW1S1S3uCVUqw53HvXo1mrvbycrIuMdc8e35Vg63YiRi0g3BugB6cVF9TRbHJSWbtasIi3y87vXJ9a5zzHt7zeDg9GOK7nbHGsixvngL6YIrltajZVkkgVGkznLZz69q0i7lnRaXef2hGidAozuHQ1YutJWaMDcFTPHy/pXMeFdWEj43OobnDdBjqK76NwwwAzKy5+XjFQ9CDg7qxkWaYxtvjRtp3DBA/qKgh0+S4JO7jG1mHHNdhNpe+Rt9uJCwycrxxUFnGollMaJkHOzJ5B4wKi5otjkJoZrKEjflRxtHU/pUmn69JbyLEJWJX5SvOMetddeaX/aFq21MP0OKxZvCM8eGthul5LDbhfftT9RFWTUDeXXMmWblg/Jz+VdDpaxraM+75xx9en+fxrkbjTDZzSFtx47Dk1ZtdQNuqqZ3+7gq2OfrxTDqb+qYZEwCoweSfXnpWPcTJIpC/unztZj1PuPQVFcaqWXZLOGcDCdT0/z3qldXnmSEeYxyBjtQWTIvl4cyBhjAxkHP9R+VU3mZWZxJ5vOCD2zV5V8yBVX5gpyoyO/FNGnlY5H6MxwSemfSggheSVwV3I57Ybbx+Naen78qftKqSchecDGOKy3tZY124IUdMLx/M1c02cWYEUjhnY5IBwcUFdDrrTUpisbmVcE4LYJPTvXQabfyOwRpVZD9xwOPzz9aydFufMt5XVynVjtbKrz1z9Krm+8q5Znm3gHO4c8joaz6mVrnXmQRqCzqvH3scU6R12RglSD+GeOtcsvib7HGCzOQWxknH4EelGk+KoJpriMyFx5meT8wyaZnytHURqEjCox5P8AEKsj73zOFP8AdI56f/XrEm1aOKXBkCfjViO/YxhiysCOOeK0i0I0vLbaCBg5p0e7djrxnBqCO6XpnIb0NSbtg4OFPXn3rRAT7doPzbeP4RVG6uCzDHQHqTg8U65lfy/l+UAEk+lcL4g8bW+lcmVAxbYjF+ppSkNK51El2sa5Bb/eI4rEvNcVZVVG+bG4/wD168/1bxs93+6S8cuTyA+AT/k1iyXElwyo8pVTnLFuvOetZas0UO56jaeIkuuOxb36dOlannLJFvUkA91OK8j07VXtZUSOUbwfuFuMevevQ9EuHu0V3646LnH61nK6E48uprt8seUfCjrwTn8qqyR5bbjcPTGOathovu8iTdy2OD7VGMbuv3e5qUieYhtbfyWY9dx6VK4+YHGPrwKl4H8JxUD3AO0YwSeVz+tbRsSPbJXfjA9SeKiZgecDn+EUSyjkh8AHlaYq+ZkDjB6YrQTDntk4/IUNnkZ28d6kWEr3JA5zTWXdyGYd6CSNmDKgILH24pwwq5A4Iz1zScrkAH86a+WXIJ2+tVqAGRt2Sce+KVuoySP9nP8ASkbJwBwOtJz2J/GgB2Og3cetRyfLwO3pUgI+UMcnPrUUudx7AUARtyDkc9qjZTgkg9amVuAScjvSSLjp3oYFdg208Y780nOenGPWpWBVSBwajbPUdKkCL0+XOO+KGbqw6k8U5lJHQnimcbeBznpUAN8xl4GDnjNMYeWByCOnNP7YHfpzUbMehySBkcVLYDuevzHt16Uu4rGxIyc9qYx25JA980Sfu2UgYyMjilqAMNvUcYBx3pGVSAQDim7g0h+UBvY0rMNqryw/KjUBvLLjGOOlIy/LgIGbp8w/+vSfd4wcLwcDmkwGHH+FACO38KjA9M0cYII2nHUDFIxC4479cd6Y0jeWFbHruHWgBd3ydc4pvmEHBZSDSbmX+EkfTtTdpIJx056UAPaP1GPShiF4Ze3NQjCkheSexqNtzFgwyvr70AOY4kwSFXJBB68c0w52HIO09MCo23LubJBPA+Uk1HuZXbd8qj1HNAaluISrgbdvHWiqzsOpY9BjjiigD1jUpo5YxIuEfGQR2PcU+2vDd2JQ/NIentnv+lYUdw0jtExxjn2rcjs5LaDzopnjyMbV4z9a+oPNM++jNui5xnsScVycieZqMh3ttBHK9a6mSSSRv3pLrnO453Y9zWZfWflzeegwBz0o1A0423WYXHReGI5rnLy2EcrcfJkn8+1XbW8KzBzlhu6UmtFY2G0HB5HtSuBQjKeTtdcejYqt5sceWK/u+3YimNMNxyzMcZ2n074/OosjcUwxc4x8v9aQDfMWSQlcnPKnHWqzbhuJBVh2qVtqkqBjt7/So9u1iWBB9TQCCORFfOGGOjD3/wAirE8mYGDMSTxnvVDDyXAC42d8DGOa02jSGPB64yOaCjl9Su/JtxGMszcADrRpcKSZyMvuwRjBpl/YLvaVBgA8nt+P61nDfFIjRFgx+Xp+tKwGlqSwiZiyHG3G3+v61g6hZi3BZRtfGQw6DtWnMGaMlvvHrnPr/jWfIpuE8ol9qrtG4Z/WpALSQeWGIYhvlDE/yrU022RdzbCzMR8xzhc8VFo+ivMrxZbav3Tnjr9K7Xw/4Zn+VcEocAntUykluWjEtdAurq43LkLk/eFdVpfhCSMKskTZzyxGOvcZrstH8Ki2hwQp4wWwfxyK3Y9HhjjCr8xA4JJwPpXDUrLobxSRysOlxQRoiEb/AO90P51at7MmZstu55x8wHA9K2pLRVVjgDdjaM4wMe1Z8kR3GUx7BuxjHU4zXPzcxsSXKx2v+rbPGSq9v8KzWupIVJlDNHwE2qSTz1NSNLNLJ5qDYcHsTkEEH+dPh00TDMWQ55K549/1qAI/sslxHJKZE8pudgX5jWF4isoziZtquoCkf57111soXdE2X7lc8DmsjXrWS4V8FT/eCKSF+uO9XGXQs5uzyGiyR5e4c545rU01NzNHs3opLHOR09/6Vze3ybtRu4ZgDwcjnituJvLv8jcdrc57/wCNUwNPbDGpVS4ZePlGAfxq4l0Y7Mnc3DrhdpI5HJPH071lTXbQxvuXIUc4yQPequnXkzWzxwSby2SdoJLY5wP1rO1x2NaPUpDchy7MicqvpUq3QuLotIzMG2jaeOwwR2rKs4xebs7lfvuBU89uf881tafCv2gZYIzAYVh3rNiLN3GWXa7ttPTjjP1rn2ieG7Bkl5U5HbFdPdWc08kXmKiDPUA5PPv/AIVz+tMq3BYcRqewbJwOnSpTNLaG5Z6gVjLYcgrksqk5+lMvgt5bh/My2flTaenrWXDffZ281QzIycDGccdTSrdedC6IxQx/KeOh60rDXYibTx5PB+ZjnaB/nNc5daT5j5wzk+mea6aO4jt1JmJdR95sfX/Gl1C2hn8uXaVjfjAU9B+HWqTF1PNmtmhvP3RxtOQMZ7816H4fuklkRJCSGjwTz1//AFVzk9gIGZkYsxb7p/h7mmWt19mulVCyP/D8vGP8abKep6Bc2MscJFuBkEdcnr24xXN3lq0Mg2xnYDtBUHGR1Fb+n6hBc2qhJZMkAMGjZfwxinyaez/PGD0JPXHSstxRlYzNNuxtCnO9iMgdR15/WuhgjE0atIrbWyA+D9K5y7s3hXcEKhGP7zsfbH0rQs9SaJV+bzFY/NngY/OpYPXVEl94XguG4V8dyOc/rxXG6r4VWAsykbGyO/H19K9GWcSrkHap7nj8Kq6jJAI4/NXeofPHpTTsCkeR6hpZjZmBIY9euKyns545P3iOFzxhSQMe46V6jqWnrNDuUDax2oyjrxXLah4elhViDhe+44z7e1XdGxmW80USgSSrhgAgIwVPfBxWpB5Vw6ktuzz1yfyrnJtOuIUBEpAycY4Hf+VV0mMTxuzNIykk7Tyc1VibHUahGm0uZeVOfmQjHtxWbJC0kMw3fOVwXVgSM/h7U201BrvHnFpAPryvpitiSyifaVRlK4JyOOuf8aQjNsdUnhiVVd89COQM05r6d928yKc/LuBAIq1/Z2Llo8bW4wMdvX26VWmt5ollO5lUfLuVifzGKNARRvNTdWkEk7bgNynBIPHSqen60yPukl27uRhjn6n3rO1gPGrn7w/vNwR71BBIgjGCHwOQCDn3/OrirjZ2f9vOygtLkrypXJB+tTL4ruI+IW5AAbaTz+HOetcVHds0LEMTwckA9abpV80Mh3MwPJHBzk+tQ0Fj1HT/ABw8m6PYpPXO7GOKs/8ACdbZlDrtdhj5SWB/SvLI7oedJIzsqgZPzcqf5fnWLfa1KWG6VsrzwxANNJmfLqeya948S1t2HmGN8cYcgdOleDeItbmvdQZvNd1GThnO2ty3uGuotxkb0xu4A/z/ACrn9U02S33HczAnJbrTXmaJJbEumzmbZtl2HOAa7bTY47i3RZJsN0PQmvMIbl7VjuOMfNzz1xXW+HdYhhkj3PkqwKkfWlyu2gj0GPw7Cu94CrDaM9iPeus8Pxm3jKsGK9hj9ao6HfWF5F5edrEA9Dg/WuhVI441MYK5GM5yBx2/WsG22Q5X0CR/3hA788GmFmXJ5K9elKrKseCWB9zk02JvfPPToKuJkL5hO7J7cYNRuOCFyN3uakUAtzye5PSlcbgdqsMdVAzV2ArrGPLPG7PFSKo25AI96Xcu7PzbenTFJ6YBOfarAVieN38qTaOQQxHXBpeZGwDz7UxG6A49OTTsQMZe2cY60nOAcnGPWnMxHOefeovUfjTATd0BHPTgU7cFGfWkPygDBHPWncbclceuaAEXO7I5puC3PU+9GevJ6fw0FWVe5BoAj+9gg8daRl3KexpXU/3cfhTWXj8eODQAxsn1/rTCxK8H/wCtTmU8cge3tTGYbiRnB9T9akBNwXJwN1M5oyQCOw68UMpXnBI7YzUsBJEf5eAOefpUZO0cDHqc807awAJA56UjKMg9B7moaAQNtBz0x6Uj4bkgY6j+lJk5yRnPSmTZboD9M1PQBcnk46nOMZobLL0yP93FR7vlLKCPWnf3idxA9ulZgRspVlyuCB2zimtuZT3HbFNbcW5yFoLdCpIHTI61YDfu47CjJVSfu7vQYzSZLLlR26kU1ssxI6Y+mKAGySNtwRtJ7gflTfnXI6nvn/PuKe2BngnPrz+NQ8twBle/tVAObPBycn/ZqHaUdv73qR0obKsCAE56r/Wo3ZtwyMZPBp3Ak54zgZyeenWkk5GFbP0I/Lr9ajmbdIq7SvGeaYGKbjgv6c4H/wCuluBJtZl67Af9nNFQrPIG+XAOSMkdaKAPTZLH7POQVbPTnqR9K1Li6+z6eeWUgcL26elTR30M7GSVccAcdf8APNVdQvBPG0EYLAHh9vavqDzTPjmDknJbI5yMDPuKbqckc0G0ZDHtgYH41VC7CCzNjqMnrTby3YQiYn5T0zU9AMmeJ7d1by2CHkEqRmrN9dRXFmgywbGODVuS6iuLFhJgeWMjIrEPl7juQbDQUyu67OMt1qaFRNIQA23sCetOeONlXjygo6E9KbDsgJw3HagkTUYIYEyGIPBP1rLmfy4yT82eeuQa0ruQ3Q2x/vGOTtJ59ay5o12OpHH+etA0MsrgTs2xeSMZI5NOkm2uVbc2RkEcc+tNtoIocCN8k/w44P45p93sK4XO4Ywcc0DKl5btLDhvuk8Bgc/jWVNZCNWaNsNj7g4wavTXrSzGEOXOcMxHt65ourE7kfJOe5qAKCA7AXbcM/OO5+lWrfSRcPvAfA6r0/Ada3dI0yO8Ujy9ykZLevpXQ6Tpot7mT5WAYAKCevuaylOyNIxH+D/C8lxJGGhTpyOOPavSNP0eKx6RoAvsB29ap+HbaO1WUkrG27jkAfjW4/yscA5J/D6/lXnzm5M2SsN4TOAeTj+lM8kHadm/HBLAcfj/AJ61KudrZLY9OvNEJ2q6srfMOPSucZFJsjBj8pWLc88fyrOu8Mu5VwpOPm/z0zV+Sb94oZcnpnFNuI1mhYnKEDH1oLTMOGOGNkJIQsxJUVqxwqsYZY1UjPOOG+vFY06iHy5FQhT1IHNXEvkVQoDc9TjofpQWtya6hhVSZCVLHOVGOfesm4jg2XSI+VQcE/xc4yD3q9dXBYhSfnf+FhgViapNDa7VlJK9wB0PsBR6F+px+qIkF0kip1OcL1474qe1kH2qYyLJJtO7g447cfTmrmoxrJiRuWDcHGD+Iqit15VxMsy43HG4jJB7HNbdBE13cO0JG9kVxtDHvntmq2lyQwzKNzB4yGPUjNIrC6+XJwG2ksuBz3qK2mS3vZIdgDHOWzySM+3tSLOn0aQfapfl3MhJO5cit2FUZgygSjd80igHGfauSg2tdySdGfaQMnvjOP1rqbWWBm6GNlIDLt2n8+9ZSINJY1hjBjBVm6h88e+O1Zuq2oaBmjVmkLZz+HWr1wwWNRHKBnk8dae1qjWzE9MdvXGKyRr0OSjkWNQk+VTGGVfQdaZNNA9urxyzu6nJBG0dO+OvGO9SX0IEwDFmSTj5BnB6ZFUbhcQSlcDac4weR7+9NjRcsbiKYjbtIyPvZyOfateSzhWGSb7P8+Odi7R9TXPabhrveOARypHJPPtXbeWn2HfyW4U45Deh9qm5HVHFX+xX3kGPdn5Rn9K5+8t2Alk5dVO5QemfzrrNaVY1LTBXA5VgMYrnriHdhmYqD0xxkf5zVpmo7w7rIhk8gM5Gedxz9a9JtZIrhVYREMFHLDBrxRbgwXRA4YkruAOAff3/AMK9B8J60JkMcrZ2nr/eHXOaLWZnJG9qVvuRtp+baQNwzzj6c1k21udyhtyevHf0rfZEuE+XOB6imsi7h8v3TnGOahiUrGW26O6Ro2dQxC9xxVuRmmyFDGTpnH+FTtCvmebh0JIOCtSjaARsbPc4qeUOYz47pLfcr7/Ta6EEHPpVK4aGaQvjdx+Aq7d2YYEpli3Qtyay4rdbdB5i7Rk5Vhzk1OzLRlXmiieJtgUuDgkDIrm7rw+d7nyzg9VI6D3r0ZY1ExUZKn+EIeOKnbTBNGcABx9xjGT+laKehXNY82t9KMMe+KUxsnJUrkfpzWxD+/CyM5ywycA4/SuoutK8xVUInm7ADgbQSPaueurF7ZhgHIY5FHNcAWby5FB5ZjjnrgU6T7pAAX1bP4037KrMoLFWGe3I47CrHkrJali25cbenU1N9QOA8QaSL2NmiBkdSSCDz71irYF02+VsKjAbv7g4rtryGCO5QJ+6OcHK4wcfrVO401dwYjcHJwyg4z3P6VvGVgbMSx0MzQEAsUOTnHAB7e/NVotHk+2OqOSd21t/8Qz1r0fTdLVrVAIsIx43AjJqhrmnw6bbzsZViMSZA9888/SoctRp3RwHiBorDzIi+SOMDkZ/rXM28JmJJLAd856/iBU3ii+ikuABL/tdM1J4dtBdSAEeaW479Pwq1oUdZ4K0WK58zKkAYJOOvsRWv4k8JxNDHLGjEdHULjDfX6VreF7GO1YR7V3sF+7nt0rtn09JYSDCXYjG0oee9ZSk0zNS1Pm7XvDjJKzKpVvU5/pXOXHnae0SGZiNozwfz5HXivoLxR4ft5ldmXBH3gozj868j1bw/lmwA6KccDAFaRlzI0NbwL4o8i5jgklLr1ByOK9j0rVhe2uf9XIWzkjgivnKztjbTJjKlTwcdfyrvfDfirbcRwvJtCkAkg8/jSceplKN9T2Fs7VwrD8f1qFflbvnqfWobHUYrm1JV97nqBnAHH51PtAXILE9MEHioiYjlwPXrSknhtxJqFsk4BI+poZj/DkN1xitiWPZjtOByfSg/KpZuPrTTlc55GePpQuNpyOnvTQhcnkHjj+Gk2k5OC1J17VKsZbGRj+VMCCSNscj6U3O5WXt1z3qeRWLNngHsvvUMiFeCPx/CgCPJDY6r9aPm28jApG+Xg4+tObB+8Oc5OKAEB24O2kbg8gjvilYdzwKZtG7O7j0oAY2Vbpz7k005PO0Y/lT2+Xn1PrTcDuMmgBjE9CvNM4yVHAzzmpGUjJA/wAaYctk5xSY0RlT0Iz9KaVbgjntipG655ApOOccHrSERMCvJ6+w6UhzkFfmHWpHAZumfWmSJ5Sjbx+NQ7oCPcGYjqO46Uw46qo/AUpU8ksxHYUkihY8DOc5z+tR1Ghm5tw+X5fpTHZuDt/Smt82cbjnpSMp3biCPoKljsJu9sn2pwZduccjnmmnLHIOB0/CmHbuBIJbrRoSI2VAGMew9KYcNznB6Djikf5pPulB7jBpNm7PHTPQVQCv8vykDHXpzULM+VGBjPdsEU6QcFe59TUQOMkcpj86NQHPJ13DOOmM1EzEIVO3bnI45+lPkdem0keuMCo8cc/d9OvXmgBvmBlOOTuxgjr+NRtwSThfX6en6U4yNuB2726ZOabJGVBViPTpQAm7ao/d7wRkH0oojLMSgHIopXA9ZsLozaWgX5So5YDpilW0LFyzlNpx8o4rI0pnkvUiHAOTtrrdUZI7ZmWNIwP4Y1wBX1Op5pzU+Id2Scdl24x+Oax7+7Em2NQRt6+hqxc3m51GMn8apSwiS5JEmATkLtP+NQ9h2INRaSGH5T94Z9sCmxxApz8w5ya0PJSSNVlXp8uc9fwpt/b/AGO3Tpgj8qSHqZlwq4VdvBHGD7VFJ93BHB4GDT41XaUZeM5PQg/rTZI49r5ByR+FUBXMS7SflyeflFZepXDCTCE9SobritFvmjbapVvrUEmmo0iuwzgHjNAFay+WzEbAl/72efWmQqZrgR787vu8cfjzWr9nWZUCLtb6dRT4dOWO4Uxr+86gYwahsCoulxwyNI0fmOx564+ua2V0V7yOEkGMLjOR19vatrR9BkuZFEkbluxA4rrI9Ljhsj+7IBA25Gf85/pXNKpbQ1jG5yXh/RktbiYAZDEDbnt0Fbd5pDQXaEuvzYPCnim6HCPtjgjG09etbN0qSSAxtjjG8cc1zSkaImjuFt44yu1pF9QCK1o2kktxI/1G3p9K5vJVcRllPfgVr6TM32PD/ecZZv1xXOyi225iCVI7kfhUfJ4yVB6DrTlmZtzMvPQ8DiotzrIxBwfoKgBPmynHHSnyRGSNv4eOfeo5FPzDByeQe1JKGKjD8jrQWRSWsLRiNVMm3vjHPWo5LcJIM7WZhydv6VZhmVgGZWVsY5HNK8gZgnr+FBSZh3VrNcXQCZQKPyrM1KBhkBBJtH3m+oNdi2wMu1QFxjqd30rF1C1CspK/LnOVXJFK5SZzq2bXEW3ZuDHdzwc9KxdVs57S4LyxbVPKnBJOePxrv49OiXY26QFRv+QZJ7AHnjnFYfi6182zg2MxUZJVjnaa15ropHHxTRrgNtyOm4/j071E21dQMbbXLMQGIJH+8Kmij2wuGYMuOckE1n28nm3kWJMqpGB17imUdRHb7Z4XXaQY8ncuea3dNja4kYtwVb7u3nms+zh+0CJQrHClc4wTzxW3punqsgCv5vcrsOFxWMmBO8c7bhLGFRTu6E5p/mBbNkK5XBOCePara2u3BcHy+m9R+ePes97cxsVEjOvQjGMc1kO5iTQSvMu1QRnsKy9Ut4riTa0bSEnI+XPNdfHYFoXEq7k25Py81jGzMYZQuE6gE/lVjTKWlxqswBOAOq47V2UL77VDb2/y7ATuGc//AFq5izsY0ZT5HLdQF4/H2rqbeTbDGq8so/hAA/LioZD3MPVtPNxw8QZAclVBzWJrFm22TezjjK7hz7V191iZhJ+8RVBywUjJx61zt/afaVJdnDnncDxj0pJ2NEzhLi1xlpcZPpk1W0nUn0u7XDuozyu3j8K6TUbNYQzPmRCednXH1rlb6z+ZpFbaM5UKCWx9cVstSrJnrWh6xDfW6hXLOMADPArV+8RkDP0rxjw9rl1pt4gaRkwfugYzXqem6kl+isMPLxux2/CoaMpRsaDqfNOQSMdcf596GkbdkgMG/h7ZpGBX5SW6in7fkbk88Z/rRYgSTa1u6sis2M8jiqjW67UVVUjbg4H61aZvkCnqAQfeo44yFIIzk9QKHG40yKGIrtyORxuxkVa8wrwUAP8AWoWzt5UH/GlVoujHDHseaztZj3Bl80HAx3z6VBJpav8AeBLdt3U1cVhuz0xz14p6qpkG5vocZpWNOhj/ANjm6Ei+U0rq+V28Y+px9aY1pDHGFljlh2/eUxlSffntW4Y1YMSsgVu46daxfEkiW8ZCbguOR68/zzUalI5jVo4lmJTcdpyMDk0mmwrM23Z5xZjliCPw/CrdnZtqWlyTJhmBBPB6ZxS6bpssMZjI3qGJPPTnp+VW3YDUkiFt9nWTc8LAqODwePX19a85+ImrQxRyxI+Rnaa73xBfCztUZflKjliuB7V89eJNWfUdVdWkYRcnCgckEY/rWkI3lcS2OfvJJ7yYKikgnH0OfSuv8OSDT8Z+8RkY6j8K0vBvhODXrptxkWPZwcdD+Oepqh4q0uTw5qUaF+MkHao6Y44reWuiGn0PRdD1JZ5kOcY67vQ/yr0X7UbWFWEZ+ZeFiBYgevHPb0rxDwvqBEkTE/IxwSM16l9sLacjrHg/dAOew6/1rkqC5VczPEWoWv2qJCDA0uepPzHuOlY194djuFEqRbD17kEe1Q6pJ513GJSzHzA34+ldpoNhDLYsT8+1SflXJRfXjvVbLQcnY8W1zR5IZnKJt3HJYZ4965iTz7F8mVmkQ/e/vV7h4s0Fd0c0IZhtzu2E5/wrzTxBobMrMRnB6/hW0HcsveC/GDQM0U0hRjgFiTgetet6brUWpLvSVWjIAOOa+YS8trcHa2FXruPNd54K8ZfZ51SRkKsMDg8Vco9TCUep7f8AxAZ5zS88k8gDt71m2OrR38aeWGygw3Hcf5FaMYyAy9akxZG0h4JyPpk0BueRg0swwxH6CokL7s8AnApoRKctzgnI9qnXO3H3h0qvGSEJcMOcDNTRZ5wPm7A1SH0HNCx6D9ahkUjJyf8ACryxsysMdqqTRgfw59O9FhFYLyRjJ/vU0r03VNgc9s85qIqTksO/ftSARv8AOaTj7vyk55/wpcggdRmhl8tRkY/3aAI5D1+XJpnPYc+tKV3e/qKbtBz6/SgBGz1IO6mKvQDgU7azYJz780bQVPP40agMKnHuOtMGW5xUnJ69aTgNz0FSWNI67TUUiZUZOT9KmkX5s/lj0qILjHHGOaCCNoznHU9TxxUbbdpDZ6fwipJMsMAnOeDUTL2Axj9ayY0RFjwCoz9MVE5Zcgpk59M1LI23nGPXHX8KiYKv3c5x9DUsoOeQY1GAcYqP5uVbA/u9/wDP/wBan8FuGz9RTJGLY647+9TqBHx1BwfpQ2Bz1PbHNIyleB1pjMVUdQFPINWQOkyV3Fcr6VWZjIwyM44HOalVlm42EdccYzUIypIznvQA1vlbkAHPfrSEqseQoDg8jsaVs+YCxI+nXioZGLYzz2+ppMBys65O0njsKaHUsS24n3/wqNpJVUnGSCR6VkTXx8xmCkE4pFJG00gEpToepyMH8qKzG1SPaqSIyjqeQc+lFIeh6rp832Fo587ZFOMdzU19rk14xZnPrurEuLrbdeWQSqkjGeOR1q7dxlUBU9R+YNfUnlELyJPgDLTseQSOvfrT9PtlN2WkQhlOAp5xWdEp+0A7DlmGeM10VmqJIT/FUsoo6qht7pNnAZflC0xZI5LchlDe+OR7Vo63brJbpJgjbjlj0rBWZWYYGRjA55zSAjaHbIVxgZ5xUNxGm0KRhTycHn2q2yjduYtx14qtIqtkoSBjHzVYFNAsGQi7VJz75Peomcy/6pRu6HIrSh0wXOCDtY9SauWeimSVAeGY7c+lZykluUk2Gj6W1w0RfgjKkbck55rqrDQv3OWUBARhsVraLoYtVjz8xXHBGPxrVlhW3+UcEDO3v9fpXFUqX2NYxIobOO1s2kwgkUEDaOfrWdOzsgMkgjBJx1NSfaNvmxhWkZjwoP5iqJsVdcPEVwc7c8dc1zX11NBumw7btmMgXceoxzVpoWaXmUNt75xSx6U3Mrxqm3svQe44qw1mpXjLfxAD1okxIraeqtK+9twX36j8K2bNU8ogDIz94AZrJtVeOZweEznax4rbi2/ISoC9TjAzWYyCZpFU84PX3NAU43EYOOh4zTZpNp+bAXnrxTppAyrgDbn8DUlgZD8i5U9RgdqVo92Tt5Iz2FQ8HlgCO23qTUkj7dpxx3GeM0AG0hMbVTnPAAzVaTKyIS20Ke+Km3qnLLkkZGe1KqpkZKsSM4U8j6igaJI/vFcHA5HFOMYZlKru/vEr0pYmXacKTtOflAOfb60+RgrEEfvGO4nPSpYiOVgucR7jjBDcZ/CuS1i1ZoQIwPMIIA74rp7q6EPEiNG2OG25/Gua1K6hkX938oP90n+dCNEcTrFubNQsqfePJIyQKwyVtYXaJMsSNpHOB3rpvER/dNjqVyACee/4GuXs7iGNgjiTOcn/AOt7VutjQ7q2uJFuo4UKk7jtTbwcV3llIiw+YYzHv69gM8dPSuE08NJdRM+4oo4+XsQO/wDnpXcWke2EfKG56dK55ESLk2VgJwSoU/Xv71zslwt1cfMOF6H/AOvW9JJujbKbVAHJ656/WsHULVlukuY2DtuBdT/F7VBUdjSWYyHBO07cY6+3pVeS1VmTG4jp93NOsSgVSFVFJ5ZVwf8A69WjjcCu7HoRj8aCL2M/YI5DGi4A65PFW4VZFU+WpkIwXVePxo4yCeFUcD8P1ph+WPHP3s+nOaBjbhBJgu3lHpn3rLlgfd5edzevfj1rVZi67SAy+n9KZCv95V3N19fpUspOxzOqaayxksFAxnv+FczdWIYAJ80hYDBA4HrXoGpxCVSQpC9/l5NcjJGY3k/eEByQDznb2H61SkbR1RxWqadLAvm7CjKfuqx/nWr4L1xra6WJpSC/8Pr7Vp6hZmSGNGDFV6Dbxjuc1yFxGdNv2bacKwb5QT34q/iG9Ue3QzCSPJ5PXp/OpFcKzDofXHFcP4V8SLND5TybueRg/nzXWrIJGOwYDc0HMXdw7AM3TkU3cTk/dqEZ4Ocr39aereZkDtx1qwFHK+h9KPl8wBRtNJ/F06nFKpG4HrgYORUDuL5hb7oHpjFSKMjAXIXvUPPKYUeoHUfjUka7WGAc98Dg1BpqSTMV+f5QCOv9K5LxRcQvtCeYSfvFRz9MiulvJvJtSx5GOcdRXMNE905YhtzH7rDBPvzWfUuO1y5oiiz08DbvDvjKjPfjNakNpHa5ZV5JyWxzS2NiI7cDG09/Umnak32Wzkbcy/L97HftWriY31PJfid4ke1VrZpNkgzhQOgzXkGkzfbL9zOOc8Ejj8vzrX+JF/Jf65NukLR8gYU8kcE1ieFY1XVF81PkHIVh1+orphG0TXyPZPh5cJY3Ejsy8n5eM8dvxrm/jZfxXl/GqqC6hQTng1srCtvCkkasFxyOV/H3rznxr5l1debKZGA6fOeMdKz+0FupP4d1JY5IgsmcDJGc816/pmrPdaPGAwwAQo7/AI1856XIV1BmaaTBYAqG9ule0eC7zLrGQzoQBh+R0qakdLjRpyKZNSUeYWQ4yjLjsa7/AEmE29qhXHIwQehHSufutOSJo3ZNpPAK59TjB/H9a6ez+SzVG+fauWzyBWG5E2JeWq3MciSAOrceo9q43xN4dW3txEMYYZ3oPwxiu6UhVyU3Ajjd9Ov8qqXdoGjYMA+Tu29eMdKtJoSkfNGvaObaZ12k5JAPcf41iQTtp1wMswKfwmvWPiRpZiniMahYieV715pqWmx+XtVMcklgOtdMZXWpp5na+GfFT+bEJJCu7GQPSvV9H1aO6jX5srivnK1WW3uYyS2xTyCpHHWuy8O+KJLWfb5jbFOf/rVLM3E9vZA3zBe/UelRNC0ikgcE/wANZGh+IoLyMLI3z9vpW4jDBIzs6cf/AF6RjYQRlejHPc1LCpDAkULGd3DKQRjB61ajjKrgjGOpq0NB9xc4OapzRkeretWyM5xVedSsYOQB/KqEyuF+U5H4HtTW+ZvU05s9eT9aYvy8dfeoEIoLSA4p03+rXpnvSHG4/wB7PehseX6GgCu7eh/Kmeo/yaWRflxk/TFMGc9cAdM0ALuHBwB2z60q8j+lN3Hrmk+7kkZoATjnoBmkb17UoXpikbIHY/zqSxN3zfyFMk6gKePSnHgAY4HXioSw3DnNBLGSKOM8N2qNsbiAQWxUsmN25hx1qow2ngY98Vm9xoCT93AwRzmmMrL8qgdOaVxyO3FRy/eChSe3zcCpBCFl2AAtn0xxTARx8uKWTdsBXhu4XpUTeZJnsevB60MY1lO7pk4z0prhmXlmP9Kf6EnIxj3FMVlQfMSFxyeP5VJA5W2rtOOexqo27nHPtViTjqN3t61XkyvvnnA6UANb5uSDjvUcsYDAg7znIyT6e2PWg5ZhwCOeCOfzpDlVOT8vSq1KRDcM6o77toYYPBzn865a6vglxl4VJAx5m0ZJz/8AXrpNUmVkVCSO+5T0rkHkM0+XywXOFX0P+RSjqVrYurMOGZgV6fL60VUEaeVIAOVIBxxRV2Eez3Vt9n1J2XLpv2jI5q9dTfaNipkFVwPlxn/Gr0ltHe6kBjCH3+meKZeae1nKUf51XOCDX0VzyjIjybpXb5mU4DY5X61qRsNwILYHGV7/AOf61z+rzFbhQgwMg5HGfrWo0yxwKdq5xyygflSKN3Wb1F0eZNnzAde4rjopAQeDn1A7068vZZnCkHYB9eKgtN0juMFR0wRSQFhpflzyMcZIp1vp0k03CkrjPHP0FPSxM8yoAcnuO9d1onhseWhK7mPbFKUlEdjGsdHDRguGUd/8g101jocMIzwc8gkVs2+lx28i7o2Q4yAcU6ZkhkP8JbgfTvXFKfMbpWIt6RtnONvT1qmm64upGzuHTJ5I7/lV3yxJkcE9QcVXt4xbTOOueTWMizNktxDIzEZyf4Tip4wRDlZMH+72p8sSzM4bOSMbgO/epUt1NuMnYgGPmxkmsmBJZuskckYJB6bhUU/+jxkNIFYLjIGM9qS3QwtuA3rx14/GkvF86FiVYjGB3pFILRUaMOMBu+AParsbbmweP9nFZVhiGFVLlFPGe/pWhHMrsrI+4EdfX3o1JG3NsDMxOduc7X5A/Cobm6S3jJGducEe+aszsdoG4sc5II6iqlxG7L5kScHjb37c9aktCPJKzboSFiYfNkcn3qUT+WclgSD8rYH5VVZpBH86kA88EY469OfSoLi4Yqy7NhA7HNBSQk1x5s4/h2cEVdW4KhcFceuPWsCV325SN2H94cjirlqzqvdWznC1NyrG7Hn947njgJ/j+eKZJI/nKWO5WB4wOOOKgsdQM3yTRfOAdv09Qc0kUpkm+fcFHXnP9aGyLFXWLjdIEU4bqGIBOev8qwdSuHmtTjbCyc/NGCH6/rWxdnMxZZFEg5AkP3u3GPSsXWpJLiEFyxYn5mqjWJy3iCV5ozuwMg9AQfY1g2+Pty/u/k6A4981p6lIJAervnBJOP61mWez7RHk79xA28+uK1WxbPQNIuovtQRj5Yxt5OSeOOK7S3wsKkN5gcde3evNLVS1y5ExTP8AEBgn2wfrXoWmyxy2isufmHGAAQfX865pGci+2JcrIFZcHGR93jr/AFrK1CYqpjRcqfbGB71rSEMuOgGQwAzntz+dZtxaCZiCW2Y6Dj8KkcbGfayMsgXcrBflHPXmtfcWdVAyMZ5PIrm/J8m8GBtTd68/SuhVsIMMoOOuc8UCkJIcsBghSR+VINu4YLD3Wo32lsq2HIw2D0FDNlgwyTx6DP0qrASHb8zBsgjgYxzTHkO75dqnuMH86cOm0ZyTncfSoFYIxJAI6HBpNAOvk+V2x14HOCfSuV1O3l+1J5cWR/EW5Oc9K6lmLNycNnK4HA+tZWrWSqPP3vvfHTO0Dv8AzqLGkXpYz/Miuo/KdCqrxukHRvpXM6zpD7XPlqJMctk4rpYdrRbQBISeBu4NOuLdlij3KqjBGAAevrTTsaHly3Etjdf6zZkj14568V6R4Z1r7db+XKyl+MEelcXq2nwzF/lYN16f4VT8O3z2MxVpD8g445+lb7q5EontDIHUYwM8etDKEPUj+VUtI1BLy2XLh27465rQZWZcgA468n9OKDIZtz2wtLHwcEcdfejdvYHDDnJ96VVx0OSTSYBtZmOOR3+XNPXarL/EB0PpTZQwwFGGHGKj3Mp2uQxx0PT/AOvUj1Ib4StE8aphn6e3ualtLRY4EV/mPX5eTmpYslclssB0wKl2hV5BA9+AKmMdblc2liW3j3Lzyc9z3x1rmPH2qR2WkyqkjA4P3eD07HPqa6VXaCPduX/a7fjXlnj6+e/up4Y2XYR94dR055/zxVsIq54zqtqL6VmDhGJLGN92RnqMgYqLR9L+x3iOzYKk4Gc8Z9a6tvDrKpyWdmznIIHtWDNYy2szk/K2OOuDjnjgVspaWNbHqmiwDVLNQLgSOq/xA1g+KPCrRwF+rEZKjOR9a0fh9cFoVVeOOc/ia7PWNLE1sqM7Mzj7mOnv/n0rmlLlYlvY+dW0VY7xuF3bsZAIPBzXb6Dex6fIGlZooRhdyjdz61PfaNFBeCKXBfbwScZ9s1DdWQ8sHewKsDhTnv39qty5kXyno1lqMF1ahIv3o/2lrprGIRwquz5WHIXj2rznw3OW2rjnPY16RC37oNszJwMdKySszCZPtH3iPnz1z196TGVOOPQ+pzTfu/e4bp16fjTGQvIN4yDztxWhBxnj7T/tEETvHuC5UgjHGf8AP5V5fd6aLe6ZwCD/AAckNXuWrWw1C1ZTDk/3T1rgNQ0EtIUcBeeCozgVMZNNm8bWPN76yaOVjI33hzySOnrVLc9uoWMkP/Ft6/U12t9oa8lf3uw4K4P9f6ViLpZjke4XO/BXPPTHStbjItG8SSWd2F8xSf7oHP416t4b8UR3sIUk5IyVHOOa8TmtV8zeqHAOMnpnmrGk67dWFyrLL5iqeRuxgelVa+xlJH0lbXCSEKOc9+tX2bOATgV514V8Yw6ht3bll42r1+vNdmtwW9MZ67v0pXM7F+Y7l45qs+WyCM0NKfLIz1qCTPXI981VyRGyu7qKYV+b0qST7hxyO3aolO2kArKO/JobPTpSFh0/pTJGJIOdvpxQBHIvTHSo+Oxp8kgK9Tn6VDuLbeMg9MUAO9xz2LUmDuBIZT0wcGkxyymk5AGSP60AO2/Ljr7GlZsLwo98dKTaGUEHkcj3oViuOx9qNSxGyVIGAaiZirEYyalbd8x5/CqzIeW6EVJAkzZ46j1qkAd2GGFIxzVgtuU8Eenaqzgq2Pf8azkUgUbucAEDtTPmVSM5IGR2pdp7cH2pjSDay46/hUjHFt2N3HP0qIsqEttUrmlLZzlWwDwCMg0xV3sMrwRUkEbKV7ZGfTmmKB/s9cccmhztw20AA9SSabuDZDDA7gf1oAkY7cFsMW6CqkmOwZxnPC5qUMNuFBI6VA+G52Ngn1oAd5gZQCDnsenejzPM4K4P3eDn8zSYzwy4XqPQURsWz8m1f/rUFI5zxVdNFGBlUbqS314rlLe4+f5xvyQev6fpXS+LvLMZJLH5SSCOmAeRj+tcXYqZLhvNkJj2DGOMNz/9atqaujV7G7eX0RXEgWMAAdAOaK528uGTgPkKfmZf6/iaK15GZn07FcfZriNmI6g/Wt7VrOSayF+FPldG24wTj65rk7qRVba2QWNb0euBdNFu+6VcZHIwK9p+R5mpzV7bm4nbarBV4yQM4q3BaeYOWYZwT6flUkmFkHyE7j2xmpZl+z28jgGJB04oAj1KGC3jCKn7wjHNQ6Tp7XE6ho2ZGwDjFVrFm1C42t843dc/yr0nRNFhjii3Y3N1/wA5rOUuUaVxug+FV8wSGIANzjAzXY2lhHApCLz65xU9rHDb2oC5JHGe1ObaM7mB47964pSbNYopzRkKc59+azLy3S624JOP8frW6VEg5AOfl5NZ00Ijl2lMJ0Zl/lU6lEEEaIq7ssccL1/nWZeReXIWyxyfUnH0rTkUx4yGz1GCOKrTWsk0xK/MvdR2rNlkEcck0K4dmX+7mrHzLjkgYABzz9Kkt4vs8Xlsu04weevvUMrGRSOmTx83OKzYE3kpKvIz6Rk/zpk2yO2bcy5z9wdqba/LHjPAP3u/61U1K6RYTI3I5AbHagpGReahHY78SgbhyuO/b6Vzlj4kVdTRA7N3zxTNeuUkDMGIQqDgkde/euV8PyNNqyt5flKrDLAfe960jEUtD2T7Us0fyspDDGVOCT6GpZJnjUKnVgSeeeOPWs6xYOU2gMByeMcVoXEYZSy7lUDcGOMfSsWNMrFS0LMSSzDpnt9KhjkVlkLFk74JHHFOt7iKaZA2c42k9BgDn9KJPKtbg7DvQ/wggk5H16c0kaoqtarE3mBWHGRyF/PnFZlvNtYqzMGYnHPT3Bq9czy3TMnyhU+92yPUCsmSFo5MKCFVflCkEHuepFSM6CwvEMbYZmbHAY84/OpZHEKgvI0e/wC6O3vnms7R1EkfLKCoyQDVDVNbiiR1cbm4CRsB69+eKLAbW+GRVf5ZfcY4qnqOmMLckAszHIz1pum3kX2Pe0Tc87Vxj3q1cMzWrugyids1Y0eb6vbrHM6M4Zup2j0qLQ9PLXSkkZxle3581dvrdZrlEVcsT+OO4qxp8FtG0dtbGRVjGHYKNpYn1zwMY/WtE9CmXP7PdmVZPkkBzxg/rXZaHJtslQffUY64PFc4kTbhGp5yBnoMZrpNJhEMIPGQSM56VgyGaLNtjyzFCR1DDJ9s03zNsbjG4nHJx/OoTuXkkY4/D3pw2rkBcbh9RUAZeqxpbIDu5JzzjqaXTWJjA8z5cZHt61PeqskJDc84Gcc1Uhb7LuHK9/nA4/8Ar0MrdF9huYA9B0zTVU7Rjnb+VIsm6MfOGJ7DBz+tN3Ltb5crjHHFWSSN94bl7d6YuWOAMDrxQpCsenqaYdzcr6c88UAK3ysGIGBnuKinj8xW2opY9cj9DTifmJABY46nFNGUPKn0OCDUDW5mR24t15wpHOxarXu9LTzFbe5A/d8fLx+taN5MisNwABHDLxVHUHC2bkqShGAT3461n1NkcrqFukmSRlzztHb/ADisKazjhuGI2qOPmUYJzW7MxXJO6TcuR6isa9YNGcDJJ6dTXRHYtm54b8QLb3AgDNk/89Og9a7+1kMyBgVPHJU/jXhnmNbvgOxx64HP/wCqvSfCHiD7VarG7ZcfL6YwAK01OaSaOz2ggnILDpTQoViGAFMVt2eD75PFL0XpntUiJNpO4j1/KmR2+7k7Qo6Ypy8knJUfpUhk+XGeCPTvS0AWPy4WOBgAcDHU0XQ84jB3N3HP88VX8zsqjgZxT1YRqWbgDruqQMjxBqjWdq0YbZkYAPp615oLdtSvjvl8xSR24/8Ar/Q1reNtTW8v/KjKnapYq3APA4JHbmofDMPmzRgxuqA9yD9ec1ndm6XKjfk8ORSQuuAzFfvKPT/Jrz/xNpItpnDpuAGAepwf89q9js4UjXeAyEZGSc49e/8AnNcj4w0b7UjO0eXwQWFJNjjK5y3w5ZYLmaFxiIMrAMMYzz+nT8a9XEMTR7CmU4Kqfp1NeQaHNHY6nFEMuoOSWHB5HfPrivYLF1uYY33ZBAGOg4NORD0dzhPFuiwtqHnBSG6hcdOazbbQTNG7D7xHrwK6nxZGZLpHwMsCOB0A7n9PypfD8aSeYHiBUjhgev1FSpGjlpc5vTdPFpIoBLMDncORXe28paFGIUnoWqrd6XbxwNtHDE5Jx+XWprXH2UKCxwSDx2q09TGWpZbCqQCvpwM4qF0MhTDABT64zSRqRll6egpzYbgZHPHOeasgHG9TyBjGOM/0rH1LSmnkhZduA2WHt69K2GU7QD0wQGzVWZtq4K7S2cdxWchxepzmq6CjBjGqordCPXHf9K5HWNF8mJ40yRGchsYz616js3W+cqewrmb7T/MMkbNjPfoKiMrM13PLLjTQVIWIN6MOua5+40tEYhioPcY6fnXrjaKJtrFAgRduFXOfeuf1Tw/ArnMe8DnhcdO/611RlbYGclpdw9jMCjMu7uewr1vw74gF+sTblDnAJOPSuAk0XdgxRtt6fKeQD6VqaLby27Rptbb0PYnHSom+plI9Ujk3Yz04pjthjg4U8c1UsZBNCgYknPPNCzMzAds4pKRmWmkK8buO1IuNoOCB1+Xt+lQNl8MF25/hyfzpWyNqhsY64qk2wJ9/A/iPqaZM27G4DFQiRjyOCD6cU2aQt2PPp2q7gNfCsOecfhSbjt5GPSmbRgZGfbtSb8fMmM1NwJV7gYA7Z/lSqvb7p/Kqxkc4+TAOR83WpPMHsfbNMCwq7UGF9j7ULjbk4z2pvPsv400jPJH61WpZLgGPjP1qpITt3Y6e/NS7jg9/XNVpPmPX86NSBm4gfhxzVZsZ3Hk1MWK5Oc9qjk+duRz2FYspETMwyV+7+WfWmr7KdtN3Nk/XipJFK4PI/GpBkPzOTjrTGJ5JGMDjFPb7o6gk8ZqGQtuA4wcE+lSSNZzgjGPQ4pqsW+ZhliccYokxuXA4A7jn86jZW2grkdyvoKlgOZvTgn+8OKi55y2SPQdaGVipJKjacqFJxn6UoaXhkVTzz64qiwkbjoEB9OQfbNMVAxGM5bDHbz/n0pt0XbcrfeHIXqcYzUVvJ/ozF2US56NjkZ9KncDk/Gm6R9rFY/m5HPI/KuUtbeOKbJZSuS2MYzmuk8Ss32jAj3k8gE/41z6KizBLiNw3VQw710wVlYu/QoXeyOYkgBMZx060U3V9uFJXAzge1FdS2IPpvWodtzGu3dtbOSOlLNMbi0MSqAQOFBAq7cMtw7OCx3cbcYFR6jHb2Nj5gb5sfn9K9Q8wxdKuxcSPHIcY5B6dDWtdSN9nCM3ynpXK6Tef6SJG+Xc3QDiuovJNtqzKMqec0AT6HbLGxcEsM8hRXRR3hhYBiwHTaDwBUHhLTTJapgZOMjjiptWtGhkAyATzXPJ3djRbHRabr4aMRAMygc7uBj29a1ft7iIMIyFxw24fyridNZxyCWA4NdI0gmjVd2B1OD0rnlEo2tPmFxBuyz4PNWdiHI4A7HPfjis/Sm24UZB7Y/rV4bn3fJkD3/nWbKK1wrLxjcTx1qFTHb4Mh8tuh/zmrMzlUdlxuPG4dvxrCllSWZkfcXzn2rNlou3E4mkUEKgxj7wNZHJc/Ns29QME1evLoRwAkfOB97ufxrHhk+0XXBwpbnaccZqANC1m3ZKEyADBXPTnnj1o1eRDZlUjZjznuP50232WczRR5cqT8xPqaW8uE2yhF+c8qwPuDRqXE8t1uNopXiCYDDPJ9x6+xqXwxosiSguxZc9B0/Q+1b39m/b7mSSWMsM4I7iug0vw+tjsYghiSfmrRSCRa0i2MarG5+Vfuksf51PqgbZ5fqD82fap+IY+Ondc1FNaG6Ktkt6Kz4rJiic/ZzhXciRXRTj5e3rSifzJmCDAJAKDHHfNOvl+yqwJ2qvGByeo/wDrVmnzo7pGDjLPtIzhh6nHbipRsa0ybVTJYP2PGMdKq3dnG0fmSICwBOB0zVqaVZlC7TtwVywqV4VbTyVyGXgMOPXFSBg28zxx/u1VmQ9/pzg1y10Lm51CTbHM6A5IReR7etdhysczP++ZQCWLE49aqR67HayG4gjkXYRgsAAD6ZrZWFsR28F3HZxkrsBbncnPbgntVye4Y27tlg+T+7PcY7Vc8P6w+uLKqiUSE5MfbP4f55qxfWqxyMibZbiQEnnlDjFJoFI4m4Y2rMC6tK/Bx1HNSeH7dxfAh8ZHBXgY9OtbX/CMyTMhdQAD1zwauWeg/YJkITK7ixORwT6UX0KbuWLexLKjElj6ZH+NadvFhRtZgW4PsaZIgZUwvIbOc+tSeXub5+meOelZ20MxWVui4PPUnFMeQ7R35wNpqSSUFsg4bp71AxOeBx69BSLEmLeW6LyzDHXP5iqDRmKElnMsnLc46+lX25XOMjGBiq9xGOoCouPvZ71LKQ2GYysWOSOOMDH0HNT7m4I+XjPXNVLWEFnY/KepLHGfyNW92+M4GDjGTihCYjZUlsjPP/6qNx6EYHtQVOSSuT2OaTJyc8r1z/SqEMb5t2d3ru7UwSBnyBk9TT1KspzkGo2ypI9+3SpZS7EdxGk4G7nac4rLvoy0BiYsD1y3PNaxfbGCyncO/GMe9Z1x++mI25XP3Onr71iaROUuYXWIOgXIP8IH+NZky+Sm3G/OSdy/r1rs9Q0lZFZ8bIzn0zXH3Cq0ZKNlFH3s9a2jI0WpzeoR/M7c5HAOev0puj6q1hJzvMueNvH654qXVGjmgIWMtuxhgcfhWF5gEzE56/Mq4OD7ZrUOVNHu3hfxBFq8O4lRIASfU1vKo24xg55y2RXh2i+IBpM0XlsxXGCNoB47da9R8N+IINXUfvMyMARjBLVL3OeUXE327EEDjIBNKI92RjHHQ047GyF49ecfpRH83zYGR0BNIkFh27nHLD+6c4rN1zUFtbOXanmyYJC5xWvKzLCMntyDziuG13Uku5DEi4YdWBHPuKUnYqKuzjEzfXqO3AY4G5T+VdToNq1rcIMYOTnjCjOeOvvUFjpbeYspHmL6jFdRY6Yu3c8bptAOD3rLc1kzU2vtJxw3Tjt/nNQ3S+ZayRgfKRlgcbcYqT+HPzFemNuOn49KZtZkO47SRxVPYyi7M8h1azmsb4iN1TDZxgkHnivSfDN0JdPhIbG4ZbgE/nXHeOtNBv0KKxV1w3PTFbngPaumuobDqcBeOO/Sh7Fy7jvFl15c0TiMru/jyDu9+DkVP4f+aISK2cjB3Efyql4ykMkiM8nlr3BwM9sf59aveGGH2RERCUJz06/QUlaw5bI2LqMSLgxqR13YwKijwqlQoAboQcc064VflHLHk/MP84NJu6FRt46Z6VcTJsVdu0gcDpSblkO1h7j0prfN0J2/zNRNndgcimzMnZuu1Vx06Z/lVa4BZSflxyMY5GacfnI+8RnsaY3ZGA8tuvrWbZa7lW383z2RxuTA4xgfh60XsZ2OAvyj2zUyr5KkAfOOee9FyyzoyklSwI57/lWdiubUxfs8rY2DI77hj8qSbQxLgjoBjoM9s1LYzNcs8ayNG8R2nKjB59611ZoeAd78ZzwK1QpMwv7Cjj6L8xH3cdP0qvDo7QykHap9810K5Vwyrk54yf0zUbW6ecZMbSeOKLE3IrS18tcM/wA3fH9agUPHJIw2qD93C81cjxCpY8qc596j4blAQOwY9KepI5Mt0zge1O5xtZsj0IqCbcvXAYdG6imWskjRLK20sw6fSqiwLDDb1HHb/OKrSLI33eDjuam+bcA/3c87cZ681UnkK7sfIe2403IAmdgpDAe/eo88FSpOR61A14s3Cr3+Y8847/Sore4ZZthIKnqD/SouBc3D+Fdhx1PWn4bnPtUckhaQgdR1xxS7sEnnHbmrTAn3Hbn+IcYxS+YV5OMdqhRz/C31Oaccr26VaLHNIWXO38etQSN8xAX14FP8wSZwKhZlVSAPb/61NkDdoz1Oe2Rmo3IBPY57Uj46dCe/amN82Dkj6HrWBSGbtrZzj0zTTngjGT13cZFIrF/lYEc9aXbhTgEdwf8A9dGoMY25W/u5PHtUbMm1yTjPXcaazSMpZgPl+7UaEs2AFINZEjJPuAZGajHy9Dleh3c5/SppGTzMHJSomUD5Y1LJgnOf8+1UwGGQKVyq5AyMetT7ix3Hfk4+93H4dqqSRvIzgRnaBnZnkcdCc1Nbs/l4dcYGcjB71JZFqEwijZ1j2N1LbR/T+VYEl80mWYEe/wCFdBqSg28iMm8sMA55/CuPkUWrOxEhHKjHOP8A61OO4GRq12JpFJwSOMkdee1YU0KRsxRfLJ5AUYA/Ktm+k8v5RujByFw3b/PrWNfhfJyW2MPTB7dK7YAZdxLKWK9fUEdKKqTKryNlmbnbj9aK3A+vFk8mNxkZP8Oc1mzzJPbvAobC8lev8615IZZI3CooA6tjisSFvLuZY367SePTNeseUc/JC8N1hiyqDgY4612uh2pvLVRKAR/h61i/ZY5pGeRiSBXV+G13W7IM47E1EtijrvCtvHHjGeBgCtDUtHivHkMw2EnAGM1Q0WYWJXeMDPFaU18JlK8Ak5BByPeuCTszZHLqFtd6gDcMA7RVyxuRIyo7HOf8/wA6NStmh/eHAGefb0zWdaXTR3XK98dae5R00d4beQBW2o3fuK37RjcRbiwfHUZx+dci0hmjzjC5/vc/5/Gt/RLwbWjcDBH3vr2rJgSatayzW7CPdnODtOPl+tUrOxhjQiQ5kzjd1br61t3Mm2F2wGGMDniubdxev5ixbMHIfPesupYmqEeW0Q+YZ4285H1/CueTfbybtpIGR171v3zyLCBGBj64x/jWNMjwqWVTkHJKn/PrQAsl04YEMM55wecCpIpl+RpByp/iYfyqk0ym4AwQT/EPxP8AKp7WMTKwkAYZxhup/wDrc1MjRbGna2iyvvVeCOG9+v8AjVlt4YjqvbnirSqEjTICrjOFbOarzyFssAgTP3d3T/OKgW4i72Zckovr60/zgG2Ebsgjk/rUKlhCo3hWJ5Cn9BUpjynAEYHUnv8A4VRBUuYfOUhQA7KFbB496ptovnsR0Ldwec/jV+QmNmbduPqzdKdaMWkckKy5znr/AJ5qUa3sir/Zyw43ThufuqvBqbULdY4CEXAK/eyR2q6kayMGO3PGPrUE7bkZZFZeOmeMflSsCZgpZ21w0qu+xgOCx6jr/Sq82j2tvIqibzo5TkBlHXsBVmSxZpt8SBuchsc+lSXMP2X52YMU6DsO/PHWmWXNN0+CxUiKRo5sHJTK7fxHeqc2ntaskyO0hXgbyWPNWLDKxqB1Iyec8n3q15zL/rQqj2INFyNRnmeZGhlbgDlhxSghwSfr2pyqG3YbIPQr0I9KRscgcCgV9RqsM8P83akGWIAP1OaZ5ZkU42g1HHJtyhUqR15zQMn3EEr94d8GmyqWYqDwO3T8KPvL93POc5qHlWJJ4PTjvUFIkyduRyuOx71CymRSCT04xyTUiqQhO0Y9aZtwTzyOMfnSYwRVWI7TsP0o3FsA4+Xv3oy209i3B5qMrgEEde9TsBK2GXaXxjkjNRn5vvZFNHzLwmxcev8ASlGQoPU+tWAjBvp7k0zlmYt3x1NLuK8c7TzjPFRM/OTxgjPNQUhzH9267c7j0ZsfrUHlD5i24H/Zb/DrUvzbSR0600thcjjPfjms3uMrXsn+jAYYr0bH3jmuPvIVl3HAABwFWuvmnkiwoBTd/wAtM81z+rSJJukRDvdRgg8Z70uptHY5G8sgkMiof4eAec45rlHswd7tFuLccjj6112psyK58hSzDByen0965zUN8MeNu3PA9PzrpRRjTFI0mZm3DoEVeevPNXPDviQWM8TKsyKMKPm7D2qOSNpoeAAc5P64rJZGW8WY9Y8gKPfv+lIfQ9q0fxiswh/en5/u7jXSya/BHsaV1HoCfavCNPvy6rG+d3cEcAe3NaGqeI2kAQyfNGMBupo1MuVM9l1LxMn2L927NJzkAdvr+dc9pdqNSuGcqVbOMEYFcJ4b1qe8lCfM2N3vn2r2Dw9a7bFJVQEv95f8/hUSTvqRfl0LlrYRwxlUXL53MelWWciM7ldx068/UflTWwvIBXHoafDI0kEiktt24XGOuRz+WadjN3GFmZQTlsdW4pD/AA8gOeh/pTmm3BwE3cZ443e+KrRtuVWUg8e2R/8AXpAYPimGSS33tgeWSd3GSD/PArB8K6gy3zlWPytygAw3X8a7HWlJsptybykZGPrx/WvN9PmFlqDsEw+8cjknJ6fTvQabxOq8Xxi4jicjcAd+zAOfz9Ku+FVS3tSYywDHcN+AR04/Oqt5dG4khTYdrL/eA5/rWppNu8dmBjPzZPsfSpiKT6FqSYyMOAecetNXG4cg896C27Jzj09PpScozNnJPFWiBOWYAtg+gPFNO5Sy7vwz0o+824qN3c+lIxViTzzyc0dSBApZsHr09qdL8sZzzk/Xmo2+WQEgY/SmSMykDGV6nBqZFku/5GyN3I4Bx+NQSZVDhAec5PPbtUasWc9ypxtB5qVpBtJwysBgkY/TmswMHTWkS8diGZCwJYdB7/nW+zkqg/M45+lZVrsF68eHO7/ZHrnnnFaW4sw+XOOOMVpEJbiNIOVx/wB9c0z7rAggcc57UBf4eiseARml2jouBnuQM1ookCYPOTzn0pPvEc5xT9oUZANRDO30x/FSsAk22ZcMB6YpqxrGduMZ6e1SMflJAGc5pnPUrg+5pJdQFZPl3jr68Vm6gzNG3LJ6A1os22MsFO7oOwNV2UyqTwq9sDNOQ1uczHMzBlLbgTkYGT24qN7oSSHH3kJ9yPapVjWa+bKPGUfGcDDD8DWjNZiYIfKXzRyXx/n1rMciDT5XYEg5X/PFaPTt7mo44VikXAGCMEjr1pzY6c4xnGBVakj9/ttNKGPOMMOu7NRq3zcqCval4+bd0PQCrRY6RTj+dRZKrhRlfTNOxhgd2PXBzTGxz12+uKcmQJNllOA2R69MVEOduRgrwM4pzEmQBBwfbJqG6fy8fLz34rMpDLh8Sgg8989hTjOJIztbJB4brVWbc27Ksy56r+XqKhVzCka4bBONuMetSwZakYAEqc98sBmqzNtycFWPTIpfNIjZQCG6YyKav+sXjdz/AE60rEjNu5egUkknp/jTG3qqhWyvXg9D1qSSIOxZ+MY24OM/5xUaqVBCkxj0AGTSZYyS4bzkbeQ+Tn346VIrAcbSCOgYD/Go2G5mGCCOR260+FT5ZUAjYOcmhICPUml+z5Z2TZ1CEDHp9a5m6ZDCxRmH8W3qRx0rd1CdWUs5cuThgvcHgfSsC8XbaSzEMpxt9zn1/GkUjhdYuQkwVS2GPHt61Xubh2hzINxHGcYp986/bPnDbQMZPbPOAM+tR3qb0XYeSP4+D+VelFaCfkYbyFgGClz6cf40U+aEvxFlmXA4+nNFWZ6n2hJO7QkkbA2ehrBtLPfLLIe+QuR2rRjfzItoX5j8zEmqkkws9xbG0HnGOleseaZF6/2WdWR8qQc8Z6V3fh1o5LSGUKu44HDVwX2lNQkYCJY1JOTk5rt/C7IsZR12gY74FZS2LR0bNGeiqMfeUGptPuo/MKOygE/Krdv88VmrfIrOuzeSRlv4f/r9qghvIzeLkLvzxnrXI0bI6PVFiuI4zhIyOdpYEt71yF1CI7gtnDEcng9B2rsXtjNArMu4IB14rk9WxGpZTg56j61ERmhps26EKf4wO/51qW90bd+WCqMgN+NcfpuqMZDEUKg9TkYFdHDGZ5kO0vgcjtQBvw3nmZXaJAM4ySOPX37Vn3VxHFI4CBnHTLH+dLG+z5YRswcDBx+FZuoMPMbzTICT3xj8+tYstFkSSTM7K+4MuPLzmsibPnYfcrdNobPA71rWJC2+7GNoA/HFZlvZveai2Rjd827t+FSV6lAswDZQIVPGTluvB6ehq9Z3DIArDPTDHFTahapZtkkYxnk1jtqbC4dVj3IpHB6UmWdfAzzQ44CgcbTwP8inDczAADJ6DpzWNpMhkUMo2qc9xgVuR7t2/A3+3PPTOazJY/AX5gSVxjaTkU2Ztyqd2BnnafemsWCkDqfenGN1GQAGx29Kogq3EPnR43jeGyFH9ams1MW5doGOMjoaXASTg5U8/wD1jQFLSBwwVV6gA+lJDvpYmZmj3MSOhx71BJuv5BDuCIoyDk4Ap0y+dIrt8vlgs3P+c8UoZFtxNnbvG1c+nriky0NkCQ2xhVUE3Tf3I9QfeuVuU86ZyVVX5GWIyfcmty4mEeW3K6+vTHFZ0O6Sf5EV2znkZzQaE9nHMigAjGMcAnn8qtqzNJICAEwuCD1OPT65pyyM/wAzIFwOeSAB9Kbtxnpjtz1/SoII1lEb7SAFPelkkJ5XAJ4ODSDLZJH5HOKbgNnjjpwPStdQHtyASeO+DTV3dhgHnrS7Sy7cdyc0wZ29MHrSYDmbdjJ/+tRxuIzknkUm7IywyPfFJt6EMKhljeCwGVDNx6HNG05OflzxTlY9iQx7qajf5mBOfcknAqWBHOreYWywyKVcyYLZPYUs7Hblef6VSa8KyLnCD1JOKhl2Lh+XAGBj3py45/lmmbSq/dwfqRTXz8r9B075P6UwEkz83v0BJxSOw35AwKXcWb5RkY6kcj8aaeFxnB6e9ADCwXOSTu6ck0KQpwxHpzR0YZ4yMikViCc46455/pUyAz7pZfP3rzGBz9fasXULg3LSBsPgcYPIrpdrMx2orMRxliBWZPYxSSZ8hWfrkqRUGsXocvcRo9r5jLmVegYn+lc5f2w2q7BndzhYw368134sY2vCxVvLX36e1Zl1pcSqQIt4J2kkZyPyrWMkWcTNp67X2DkADKngdKzP7LZZnkVeANxVunHXrXfyaX5NvsjBwQCY8cZHtVb+yBNblwgPOCM4AHftRzDucTLpkkcYfYR6kHOOKxbyGVmGUYPjgEjOfwr0ldM+8hZdvQcjBHtWbcaDsmRlj3OWwfpj/wDVWilYRneC42tLmNgyqxOeOh969w0l/wDiXxnGCRnIPua8hsbP7LfbgfmXqo4wPpXqOh3Ra32Fdoxj7x+lTLcwmagkdmBIxjp2zT45HVSu0CP1zzSZ4znjPQmmq2ODgFemSaLmAob92Tu7Y25/rmom37V/d/d4ZgQc5p02FxgH8O9QZCNuYbW6Ak84qSkJc7pYnTGHI4b0rh9QtRFeGdQqoPlZiRnOccV2+WXG3JI/XpXP+JLFlSSTG5c7glGppGxVmYSLGu4uoIAIOPf+tdDZxtFbrGCzDbnLMMn/AOv/AIVwVvqqWtvnc6spwFU8fiT9a7fRbr7ZZoWI6biQfb/61JCle5b2kbfmYDOTwKG/1hXG1enalkX055/Oo1yuBvyw79aZI1CUyASPTPNIMryACcfSjeWbp3yc0m78jn2oAay+Zglie/ynApDI44yRn1p0knytuyO1QfQ4PvzUyAjXdDMxGMkfxc1PJJnGNwOM0xV6HdtPfNJxyVA5/i9albgQW8e65Yg4Iy36VZXLKvGPU5xTFO0DsAc9qG+bgY3dweK1iQL24/Khfc/rTd2O4z9aFCncfu59T1rUBzKW7k81E2dx5z9an2lsgfWo5Rt69R1FAEe4YPT+lLtyuOBSbQy4I6n7tI+OntQA1+SeeegINNwFjODyT+FDjoF/76FQSttxk/Mp7ms5AUVt/LuWkODx93FW2YtHwPLx9KTHzdcZOM01vvcjcBxyc1FgI/MLMVPGPzoztJ4Y9zyMCm/ewdu0Y5xjNHCYUDjvk0ICTdzz074xxS9QT/Wo+zE9qNo4+XPHTPStEWGOhzn2xTGx25JHG5adNg4456g56UzB2kZwQOBgZqWyCNZVjwhb8RUVwTwyjIJwelRNKYWOMEd/lqPz337SpYt0Pb8qWpbViWbd/C2F64qKZkGHaQk4444P41MwSK3LjcBnGMf/AF6rNt81ZCm4gevB46VJBUk1BeE+4nY4Gfzqx5h2jYxz1zn+VZmrRgzxOiEoDn5QDjPBx+Zq3DGPJUcn+Y54oLJZGYxj94Co4pFLKBnAZjhfT3pGysZVh8uefQ+5qAMZFV2O0A8A/iM1LAnkbbk8x54JJ4PPbmnx4C7Opz65z9c1GJB5b7l3HO4BsYpY4xIV+VQc5x0BOO1GoGRqUrQyOgtzcN0C5XA575I7VzuuT+XZnd+7BHK9O/1ro9UYxM0jFix/hOOa47xBeRzWzCXdI+CBgDPrmtIRuBx00zec7HoRznpmomxltx2R7c8fX/61KzJHM6yIScbg2OD+v4VXZkmblGZFxgM2P616BNydvLmPykGM9PlziiiMRMynYQcYOP60UDR9arGscW4uFY8hc9fxqpcW5uo2UDfhcnGKjS8W4PkEbtuPyq5bDyVHUNjacmvWPNMrTrDyZmwmAp6kdefWuqt5FjQ/u9rDgEd+elVFhTzo3Y8jvnpmtCVljt8D7y9SeKwluaREjvFbcxXyxjOPXvTLNhNfFmAEefl45/yazbi+BUERkt+fB7GrunqjTo86kg4wqnpWZod3A0f2NcyHpgLngVga1ZDazKPlJxjGPT/P4VehmaUoioMdBk5x9amu4zdW7KImCnqc5zXNswOLs3+zy428Dviuo0+7XzMBQdwwAvpXO61CbGZgq5UYBbOe+MU7Sb2aPa7Yz0AzVPYDsFj3EqU2jqc+1RXVrutR5a9DgLz70tlffaF+Z2IAH8uma1I4x9lckMML931rnbsWjllkdQ68Kp6YOfc/0rKbVjpmqGQEscclmBH+ev51s3VuvmO/MeCMcnken+fSua11E8x3RQoC8daSepskmGpa59qDSOQSpyOPfpWfDfKI2cAmVsAFeTxWNe3nkw4wp3dSO1Z1vdyLICv3h2Zv/rVYWPS9Cu4l8xpJtvOQpB6fXFdNHfx7Rhss/ZSTn0rgdFulYeXPtTKg5Le3Sul02687ylX/AJZjHUgn9K55bhY6OPbIpYqUbJ/nxTmULGrbiDnnB5qG3kk8sA7V+UYCnpSup2/e5XOO5qjEbNIFXLEBz0yaLdWm4RirE9jUEjeayocF+MFuSPcULN9nVkdVkfHR84FJFWsXlO5gpZMLwc8/nUN5dbpPlZfLXgc8YqvY3Ae13ZH58DJ4Ge/WsbVNXNhp+yWI7h0YHt2/z7UmWtyrqWsFfNIYYUklevA71n6XrUeo6iTENhQYZs8k/SucvtWF3eSONo3jBX1HXmtXw3a/vmkKrs7bevXqTStoWdwszJMsMiqwYbslj0Ht+NSzY2kkDqMHn0FZMkx8xTgswGP881pLcQtDFg43L155I4xUJ9xOIu3dnkDFI7ZwCR78UPJt4xg9BuGKZwCCQGPXbWiFYRsNtHPPPBpysB0OTTQrKfmO4Z6c02TtwM0MaJmY7tvDDrnvTFx1Jzn0pG4OSDTcluFFAx6t+APfFJKpkXJKjHQNTXHJBPvRJkLzzUARzJujTCqx3c4OKrNEvnLGy4HYrmrfOBg49hUcijbu7jqcGs2WK24N90hfU1BLMVAVQSfpUnmBosEc57VXaQrlOSh4PNSxomWQ7mB42/hQJGHUjGep6moLibyUJAG3dgbc5FSqwmV26Fh94U4iBcGMH+HHHFMdhu5OQedvcUbmX5c7tvXFLu27h90EZxVCQocqmM49TTEwJAzAOpznPahcrjccH6Zpyjax+YnnNFrjvYYLdJFYEA57ep9qpSWyBcKh49jxWoWLZO7Iz3PFMmUSYJGD1Bx6VPKNSMa601DGsr/MMYIUEN/Kq9vbQqknlkH+Ex+mO36VtXqyTKSSpY9Q3Q/nVa2hKsCNqYOS3Qnmkyr6GR/Y+7JYFCe4B4HtkVebRhtyAy8cEjk+lbEcaNcByfl9O/Pep5fvJzkZyD1xTJ5mcbq2kqs5l2gSMoJ2n8enrTtLvWtZVXeG7Hdxiuj1bElv5jKoPZgp5yPYGuTVRHcSNhSVO0hR0461LK0Z2kNwGi3IFx04PfHWmFt3JyhHvWXpF1I9ug2bgcHjrWizH5iMD2zz/KrRjbUXeWPUAfjRtVipYfN25BNNWM9dxP1/PtT9obGRu2ng46HGKZLGs23aQTjHOOf/ANVVdQxDau7nKY69atS7lYZ7cHj1qDUG8+zZDkkLjb3PvijUaPNtRhRJG2hdrMTtXOD6Gun8KyFoU+cjaezcf/qrD1PTTF5sucRqSdvfj2/r7Vo+EQqyIdmA2M9z+NPdFSuddcZ+U4IbHINQ5CxqcZJ7A4xzUju0jM23OT6VGIwcfw+/NPoIN5wefrnmo2kHIJCnI5Jxml+6R91l7+1Kyll3DBI5pgNbd5bA4x1zn0qrG/znnGPap2cKGIVgOpxUYX5snHNQApwyjJJ5puQpOMZxyM0bRjB24603cP4h24wKSAecqo7g+9MyeMkc0MWCkZyOuBTe/YA9q1QAwyBjjn1qSNemTn0FMUHnOB+NPVfarRBKo3MAeOPXFRTNvbA49ak+hqCQ/N15z0zQwE24Gc59aXAx05PfFNRsLyOM9KczFj/DxyDSAikUbRkgZ7ZqttPPOee9TN8zA4xxwM//AF6iZyvQbT3biokBEzBWxhj64OKSRWCgrknvVCzumkmZW+bPAFXmJXJByR19KgBjY7de+TmgN19P71G7bllUN680jFdoAHK+/tQArdxjjt0NIuB7j6UdMdcD34prH5jyeDjrVIpDGwWIGD680jY3emDSsu05zkk44pGY8gccYIzUi6lSZQxcgFR/OqrANMqh2UL/AHR1960NpbKPgLjIPU/jVW2hKSSEhevQcY+lKxbeg5l2YXLbQOcnP61G8aNg5wW69/apjktwvQfNu6/Sq1xu3AKMn/aIoZKIbqEAAK5QjpyB36Un3Y1ZCSvvjnHf/PpUXL4ymVHIyQKc27rlQucDacUhhzJyACmMknHpnFJG7LHtKq2T/EAcf5xTWd3JZj8x4x69qVl3EE5WQDtj+lSwHiM7QVx78j+VEbCPgDb6EgZz7VCu/e4Jx6gn0/8ArVXvrpoW+UhXx2/z9KQWuQ61+8BBwp24X9a4fWowrMm0H5cbhx7Zrr57ppM5BbA+YA8/Xg1yeqlVZy2CxGOuAAPrW9MeyODvnCzFSeegOTRCwc8E7gM7s8moNUuFS+dlVnCHHy+vTFEKLGybRsB5G5q77aGepbti4kKqmNvuKKt2+xVDKrOT+Z9+PxopDPq7SdN/ePKExn2xmqmragLV1UhA+T905xWi2oCCywGwSDyvauQhhea8lmO5tx6k5wPWvVZ5x1tnCZlSWTbyOmfatK6b92AAzcckiqGlyIdMeJFVpFwcg5J/Cp4bl3dIyBt3ZOcgAAHvWEtzVD4bMBQ8kfzbeAf60kNynmc4GPzrQuJkEOMKiqv3iax7i4jWRSwVguQPfNQWdJYXiyN1Ax6fX1rpVLNa4D5jbJKkf/W/ziuAsb7yFUqFwef8iuu03UDJb7AcexIrnluNnNeJoyCX5OP4cCuet7547sRleCOPauy1tBtKuAc9B1NcfJ/oskpKjdnnd2oLW1js9BmTeqsFGepXmupTymj43FgOpHPvXk+natIk0b7vlGQecdSD/Su/0/VDNHGCMgfxZ5+tY1F1EhmoW8bzOwGGx1/lXGa8yMrKxZhye/5V3d5CrK0rMQ2CQo6VwWqt5lwAOQDk46VnE2RzN/a/u327uOR6En1rn5FMc6MWycZ47cd67yTTztO5eXGQOelctqOn7mlKjaicEnrW+pRDZeIDHIIx95hgnOcevau/8N6kbhimGCFMhh6+n+fSvKFcxyKEwvbdgDI/yK7Hw5q3kzLFvB7DAIrOUUJnr1sFkhVw24hcE85FSfMrDLMQw9M4rO0O6N1D95SuMbdvJ/HGa0nDRnGV/wB0Dtj/AOvWepgUbhSrRt0Zc7QBx61XkuBI00IZUuJOUPzHkYzn0rRYgZPKjntzWXdPsViSoPRc9Tn0/U1Jpa5PeTPapBFFGjqo2sWz2ri9dujJC+P3hA71p3lwbOFNsnyZ4OCSc+//ANasibFxv242nt3qtC46HGxRs1wzKhyOBg4rvtBhaKFWH7wdvf8AzmsWDS7mOZJCoUMR1Xt6dTXW6fZNNGUdtiEYJ5zj86iTLZcZ1hZlO1h69f6VXl+Unc2GPG3B6VJcSD7YId2WYBgSMr/nj9aif51ZnfIU7eByO9YF9C1HMJPlGF2cZKdfepc7T97n8etUYrjaMANGM4+8TVqHHlje3P8AKtkzNj2bc2ep9uO1AUg+vfnNNZm7fL0A4p2Tu44YjJzVCHseP7vfjqaZ91srznv6U98jaDgcc01SVUYPGf4aAGtJv5B78noacMbeenek3Bm+bt14oZwvKn/61QA0qNxIOCOMZNNmJMeCeGPTFI2dy5DcnJbHT60PjaT97PQ0mBX+zjJJwPRvQU9YfmLBj9DUq4HQ5Hf/ABpFZnzuwee3FRZF3K00bM2DgIvU881II1Ee1cDv0p+SzMGORnnio9xbIyD3FCsA1cYJbqeCelKz7cKxzkYPFDEK+Mc/pTFU7QvHvn9KZAcbjktu96XjnH8PGcdaQE7WwdpPTrTly3XIA461YAVAYjOPoOtMDMvUDA6HPWn7SVOOD7Cl2leckj6UADNuwSMgk554psaLGoUNg+rLnAo/n2xTl3hWznDdsVmwHLho+g3KOOOc/wBaiWbYpMkioM4zzT9+cbTg/ShQfMPOSf8AZzR6ARXhZrYBdqqoIC4PfvXP3EDIXuIV3I42up/n+ldMWzFIW5xz0rPk/d7unl4/i5zWZpEzdHkZJgsicdVI6DjpW+8iyLkhg3Q4yAfwNYdnuW6wpwh67s4/StvzCuwlQ5XoSCR79OapMlqwkY27mG7HUcd6XhsqcDnnFCszqw24OOeeo9eg9KiLkHLE8nr1/lVkj58M2BwRjBP0qu24KHQg9gD61J5jthGOAF9qiZWVeBg9dx9aliiYOrLuik3P8+OMHqfaqnhdkk3BlZJUOPm43e9P8QM0kJMiYZOffnvWd4bk/wBNLbsE8Z556f0qomkkduxCtjzBk87RxStINq87RikUyBQDsBznOMVFIzI253UL16HtVkDd23o5XNKwDKBux05JNI3zZweDyARz+dJx/eCj1xSRA1uOQ2T71GxHU80SMUzjGPShiSBhQtSWJ6AEDn161D53LDauQMj5uTUzKNoPy8c1AsfmbvkUH86WoEg4+YjAx060jIDnB2k9cUnbjHpRt7Z71ogHJnPDHPtUm4den04qvuK5brjvTvM4z3x0FWSyXjGAeB3qJ8bl4zSfTk9aDndkdMevNBQ35lXAApGwzZbnI+72p/Y54GOKibceF6e9BA9WHPbHU1UkUtluoY9M9OlTliflOMegqIMWx39KlgVo7NYJGccMeKcc7s9D9adJ82e/1NIB3z7VPQA5weM5qPhc5ORzxmpG7/WmSfKD1P8AKpAapXdjAB6Uu0dOuOBz0pD8vpuP60MoQ8cH/PFWUhuSzEt19cU2Zg2MDnsadn04BPvUbdenI46/rQMase5c9SRSN6gZz+H4VICVznac+lRthunBpWJZC/zMOo/HrxVZlKqSRk87e/erezoDjPpmoXVd+T8uO2ahgij5TLtK/Mp75prRt5eCA69iO1OkRmbarD5fm+8QQMjn9aR8MM8hjxgUiiLjOGI684FISwBVj3z16U9dv3sMOe/r+FMmMsiAjbjOD71LAEzhmZuMA4/yKztY/wBKmVizE9PvHHSr8is0ivgE9CQePyqrLCv2oIeR0wRxSW40U/srLCyhi20etcZrVw1m7DLbiCeTn/PWvQZmjs1y8a7f7u7p715h4slPnF8qVA5Kjt6fyrop7jWqORZ45bpyEwG55HU+vSlktyzKQ7ADkdeenaqd1N/pUeA3ABGOnJ6VprGq28hUfMgBBJzmvQMC7byRtbrwuWGeeo5+ntRWba3URZw+BGvGT60VBqfXbKZIXyPMQ9FB46VnTTxQr5aJl274xx6frVnR7xVDxspc9hTtUs9zLNHtBbKiPPK8d69NnmFrRwYZI2GNuMEehrVZk+1NgjYRkH19qfppghhiLRIdqDsA35jmqc8nmSMI1wD7msZG62FvLlVhdcA7uAARWR5vmMiqq47lutXJl8xRuUA9CetV22rg8HucYz9BWQy9Bnh2RVYf3W64rZsp8MoJwCcghuDWHayxsE3/ADDoNwOfrW1Yx/vB6D8sVnIsvX8+2PeRuI6muF16+aSbylTOfmJ3YH513erRstru+Xb1XDDn8OtcZ9ha7uCcqBnJ96zLiRW8L26hwoz05zxWxZ681qsSNyc9RWHNqKxy+WCSVzn6VVvZvJAGcKSMkHGKllo9Ytbv+0LPBnVzjAz6Vz81uFuGKqvltyQRXP8Ah7xBtYxFSu4/dzwePWuguroSBHjKgsvC5zj61j1KSGXC/aI8sCSo27RjHrmuL1iMtLIhDR/7O3rj1rrXmOzb8oP+zWLdafu5yF3Etlvaq5ilscqtkGZ1K7erZb1ojaS3YmNdrLg7c9K0Lq4kWQH5NuMkYx0P/wBes1Zitwzvt+cY+v8An+tUiTv/AAdrWJSnzPkbS56Cu8WbdH5gAZe5bj8q8m8M3ywzDblOeT26fWvQNH1KSZQxkUnOCoGAPpUS3M7GvcMrIQCqemBg1k64yfZUYSKfLJyB61rzRvJnLDoWyAO5rmPFHmpGVULg8Mcf4VARWpzDar50ojDKhPzGrOjyRXFwCBlScmuX1ZpvtiypxE42fKOgx3ra0a4SML8yhScAM3WlLyOnoddcWMZZUBBhxnkZyKtWKsiqybCG478cfSoY/nwBjp1J6j61pWkbrDsI2H+HJ68VjchlSa3ijVXbbw3pjnP+BqvqFy0QIEYy3y9Bx64q/dW6+bghvLU54APJqhqkp3oXAVcYXA74xzSehUdypEw8hQcgYyBweP6Vo2qlYxkbT15rOttyt8paRSp4C447981qxneoIOfU5IIqoCkKMLtOMf7J9aQLn5iv44pWZmUcflTFG3JIxkZrYgfkNzu4pAx3HrzUnBXsMVEzEDIOB16UAGepAye2aNo5XueuKarHDHdSMccjHzc+lQAqsGxx8v8AKjC8BeRnuOlJyI+uPqKFbH3Tt5oARgF+8wHtTUG5vQjtmkfO3oSc+tIW6Etg9ckVLQEfm/eXCkE8r3xUUzBV+UYGeOmaZJGrSjJIYHrU8qnyyC2V9eP5VkiyBrzaAuQx9OpqV+MfL96qaWxWUFjnOME9quEllwVz35q0KQK24jnBbkU9RjIPSo1zjA5xzkU5fmyc8Y+9itCSVdobd82cYxnj+dMJIbodvvwKFQjAJ3Zpdxxy2Qe2KADhh/jTTjrnNGwbgT1pNrccZxUAPKlYwwIOegz0pC5Xjv2pvzdOB/SmNzgbsE+1AD/MKqRng8fWq0yOuQxyh5xjgVOq7sZYKP8AdqvdbnQk9B/D7VEi0RRCOOVcBWUjGF9eaufd9Tjv6VWt1aNV+YMGGeKmXfIzd1HfrUikNmuAGLY6HG0UschaPkjrzxwKSaJmRsPhT0GBxVOa4kXBd8r0qkFizKxkAJ6j+ICldiYSQ+444APB/SmKVIwNxDAH1o2sVC7MkdOKpiRzPiSF5IZpBIkbt/fBIrA8PajHHdeXlTKBg8nrW14slZIXE3zZXhe2K8/0W93ayX+4Ac4B9BRFaGk9j2fcX2/NhiOOtK0gVRk+w4qrpd0lxaqyOJG9gasSKzMWA/CrZkL95c55z60wrt+91znHakfO0gDGTSc9Tk1JLGsfm3HHp94DP4UnK99vsRRt2tyeT3zSdfT6UFBxyoGT6d6h2vHIcMrY6Y7VLuYKPU9KZJu29ufzFACSNuX3HXmmqAvvk0uP9okDgZ/l0pGHf8PrVIBVwhzuoH3uwGM5JpvO76Ui85wen5UwD7vIO4dqdtHUY4HSm5O45OR6Uok+XHTjFO4C/wD6+lIxByAcjPcUzdknBxx6UucYOKQETMFbAxnOPSouAvJ56CnyAGTdjtjGe1Iwzj/OBVkDGznJOajYfNnHTirDL8p+Yc/X/CoGz68dcHrQAhboSOT0/wAabn5m56D1o7DcaTcN3o1Z2ARu5z0PfrTZGwGJ+bmhsn+Lj2pnLZGQvPpUgMjkPI6j3NSSEbvlPbnIIqPaSxAK4zjmnbTngg4HSrLBW+U+3vikYhVHOTnj0oVd24YOM5BB60m3c2Ac888dvWrIGTSBn242nO7riqczbiecgdKnuPvHjp0qPy+7jB7msmWVVT5XI4JPr24pkkjtJxhWXipZpNrAdCe9QSEbRkYyedo/+tUCY2QtIFDAED+LPvTd65bGeQAw9fcU5m/dnPyk8fWkZTIWcDJbjO3t/wDqpMkbMg28t8ueOOtVZFRmkZhlv9kkfT2qyR8pXOSf8c46elJcQgw8dh2PNKO5Zg6lqAkYIwDLt+9+nNebeKLxfNlXoP7p/Lmu017dHMfl2erEnj8K8315hNcSNswc4IGefSuqmtSuhi6gwVo2xt6Nzx0rSs7/AO12pZeAMjacACsvVI3a33KqmNh0zk9MHr/hWZp908YCGUjcMbick/4c139DA6aG1S6RiVKnOMDr9elFGi3AgUhvmz1bOeaKzZqfUunyn7UQcEjgFT078VsR5kuEZgSBx159653R5hJJvcbD3Hf8qm/tVo53ABPGAcHFekeedbJItuyow4xxg9KSCMQxttZmz19ax9PkNwoklYsGGBjmtmC8WPACcj+90+tc/U0RBciRiAQcAYxjHXvVZk+U5XaPTFWZJVuGJbnjIGf8KJCn2ds8EVAyjYyA3CHb959vJ46V1tpKrbFwpwR75rkI26ALj04rSsbxzsI+XB+8B/SplFlI664hVoWJ5xXOaxKYoWWIZPfb1FbsOqBoedrOvXI74rEv/JvJC4QK+Qd3I/D3rnu0zVHDRn7PdPLKd5zgbuvrV26JurcBvbBXjHvWldaWrHKja/QkmsCa6NvMY2YuF9MfpValobZ3JspgTzzwx6iu80m/jvLVSAr8Dd3wfWvO53PmZCgK3PPX6nmtHw/4iNnM0Zj2nsxqJRDqd18oY4VSM5yM8AdvxqpqkguLfH3HAwpbv/kVDBqSXA3FlznkjvT5pop7VsnBAJHHvisWaLY4/VPl3c/MeOnX1/lXPTSJGQwyqZ9+tdHrLxs7E/MF6jtn1rm7zc2WiVFjxjJJLVrFi5TU0vWDHMo+UEH5unNdzp2sLZsXzu5AC5zz/n+VeSwzLC4wcsOe/X/Jro9N1GSW3Ri3zLwePypyVyFHU9s03Ul1KHIBA7Y+lVdetfPj+916Lx3rB8D3yTW0nmMqHJX52A/GumEqXAJjfevQhW44rmloC+I8w15DabQq7S7Y561lWdztm3Mm4gg/XH/6q9A8R2Int5CwLEZ4I/WvObyJo9jsCeeOKqLubHpPh2Rb22QuvLe36YrpPMZYUyOVBXbiuG8HXqxxgblY44Uc5rtbWUyQbuvO04PP4+lZNWZmxsjbmy+cnoNuPrUF0VkhVflDZJy30PerLMFXZncG+lUrqETMxYZi6bR2xSY47mDbzSfavMVGVDgbT0XpXQ264gTJxxnFZKqJJnQ/cQ/KBnn681qQMfJG4H3XGeaIDluTjjB655IXFRviMn09hS5G0YPJOcL/AFqNssxGWT3xmtjEeQJO2PelwMADk+lDAbifu5PSopHxwBnB60APVj1BBHsKavAz91D7YFKzbl7DnhgKjX5u2RUFIUjcu3OPrTdv93j9KVsKeuT1601ssvp9KBh6jv6ZzTWVRnJXIOM4zilZgq4Ug03AGc9T2HY0mBFIpbIJUKP71J5YeHH90YA9jiplZ+in5hznYP60xU/56YP5VDLRmSqdzKS3oNxNWBcSCNMhiQBk7azL+QQ3D5Yrg8Y5NSWty00Pl+Y7rjkcf5zSGzVA+UZO09/ephjC9/aq0eNm0HpwN1SwuSoJH61rEzJMdQD0/CkjUquC2W6E470M275sdelKvzfX0oARvvZzjB6UBtv3s0w4bBweO3ancEc9evFJgRL8spG8knsaey89eO/ApdvygjrSMw+769eKkBuF7Hj6VFcvIqrt5554qRsquTwCKJM+Xnlu4xUstEFu7Mv3dp75Bqwx2xklgoA7mqceY5WJYnn6fhVk5ZG6MpHAHWoE9wDLJGdvXHpWVqNwyyR7hwrgn5cZFaWWWPZn7x79eM/41R1S1eRQNhYDkFemfrQVEnSfnAKHI4MYIH605sqSwO8jg4B6cVkpIyttYmMddzYz/OtL+0INyvuyQR2BqricdTmfHKu1mzFl2lSFIXnGa8qtrnGocgMEUIPfk85r1XxVdG7hKBc7wwKtgdOhznivHLq5NvdFsbPQ9SK0po16HsPhbVv3ITaG3KBtGTiuhW85Knax9RwK8v8ACurNH951bAHzDrn0FdQ12bna6ybMjO0npxxmlZp2MrK51XmRzH92cs38PT/PSnn72GGBnPSuatLya2k8vGGB3ZOG/l1roLeQzW6yO/PbC9aNTNqw7qxPbPbNMkbGAPryM55qSQbcBjz6GmtksuQOeB2zQMj5ZeOh/u00uXULwSpxzTmjKsOMY6dqGYeWOB9aAGdvlGMjPems528n69DRjaSMjC9c0nU49uKAD5ipB4GKQNu2g/LSbfvBjjjvSbt3Pbr3qwH7sY47+lMJHrxTQ20c85/woOSw4wOlAASFwfm9iD1p27p/Wmbhzg5YegNOIGCQcDPXmgOhBIf3o4B9aN2G9ePwFNyOSDkk9TT8jdgHnOelUiBrMdx3MuB04pki7uAQO5px5YnvTGXzMjOOPvUMBrEtUZzuHf8AAU52P1P0/rTHHz+5qQEbHyncM/TpQ3y56kenemtnqcYHNN8wbVI5B7DtQUhxVg2AeKXAGM/fHNR+YeQenahhu7gUDHr83fjqKjZhvx3xyRTVk2j5QAB39aZ8py2fm68c1YrA+ZGHp61Rmn8zKqNtW5Mg5AII4qmyKzYOM9+Oo9qye5JFywPX60bS24ZBOMk9KRoyGOSAD+NMeYgMo5GcZx26c1DKY5m2EANx2HY/4VGZMYAPOM7lzTdj4PJPHrz7VXiYMpG4Ag45HP1qARa3HYTnknngiq80jtLHnaka8sWJyeO2Bzz71MsY4XOdvXI5qK+UeVghTzkt1xzTQzntYVJrkLjBJxkfSuG1zTCxKlVTLAFhXorRx3UjfxAcjJ9q5jXlWNgQN5U5IyOT61009y+h5xrCC3/dkHbnhj1/znmufRd0oQsBk5yBxXQeMnjYoqlhuJJbI+pzXOMxDZbYR0GAc4ruWxjqbdq5iVtvypnjcck0VWs2j2/vFA464PNFAcx9VQ6lDa3geGMqgHAOec9q0pLiC5LthQCMhweprjoZDJHxgFTjvzVyz+0+S5/hXJ5HpXoHEdxp8ibQiIuF6belWZpG6Jjd7/yrnvDWotuYMuTIQRgYI7cCuoWTzFwI13dTuI/ya5nc1RXhjVWG44PQHtTbiYQrt+8Tw2ankwGIUAsvHAJJqCZ04JTLtxjvUllQtjPX0HWpre8ETALH91emO9NkkEKjy1U565GcVXtmaSUfJ8nX72D+VD2A3lYtkpJwRkgdDRp95FN987dpwfX8qjjURx5D5GOlY087286sASGPy56GueSNUdNIEZpEG0NnjsD+NchqmmbbppNoxng4q6urSbd8jKO+3tioX1iO4kDErnPBI/z6VnqaJGDeIRhD8iLnnBrOjme0lyyhh0IOcH/69dLqDRtuXft7kjDZ9jWRPAki/LgdWXd3rTcEaWj6t5gG4qOcn2FblxeJJAdjqWAJ4/wrgGmltWynzDPT0rTtNaKjapj3Yx+NZuPUvqPupC7tGyY+XkEY5zVCeQeUy7Bt9MkcVoTStMyyGPacbSV71n3W5VaRo0dRwpx046fT61KGYcmELdQcc81p6dcBEw3AABOR17VQmdGVpGiA6sMjOB7c+1KkjSQq6k4IyCR+lbbktHc6DqkcbbTy2Mew47Cu40HVIvkiLEMB0x1ryHTL4JgkFdoGfXtXY6Le+XIrBtxJyRzjn/IrnnT6krQ9Ma3Wd2LYAZT16GuE8ZaStvAZlwH6jaScc967CwlF0oT5sg8HdWX4zVfsPyoXlPQKAAfUmueOhojzvQNSjtbiQqjRrnnvv9+K9Q0q9hkRGMwVWX8a8g8v7LIQPmXdk8cV3Hh++a6t/k2lv4t/JAz2rWS6kSR3OBK2IyCeCFGMkVDeA+XgnY3UcZH481FpO8W7urbOcAt/Pmi7Y7ZAfuKOM9KyEtzIkvI7OPJALZA6Hpn/AOvWxaussayLyrD+IYP5ZrlLy4ja4KswwvTHI71tabcs6oAcDpwOnvREuRq7VXvjI9aauOGI2nt3NKW2KMrvOcbe4HNRtJ3wc49K2MmSMcKMfNx0Pem9ugPpTFYK23HP/wBakYbVC8n1OetBJLtG3g5xzt9feo9w3H0pXYx855FQ7hwSMD1qWWOYDoQMfnRtwDk/kabyMkHA/OmlsYA4pADY9QrHrgDpTJOR169+KduBU8fj60zb3LYXGcYoYDC3XhsDpzUaqRJ8rYyMY61KrHOduU6nimcqrMTlM557dh/WoGmZmtWpkjLRne3cnt9elReHsxxDchRsHqMda1pg0i4YDbj73bmo44wrE5B59P0qSubQlIC9zjAAI/Wnxsu0EAkHjGKjXKKBzg9KeFOfb3rWJBKFHUDB6daTJ9MfSkVsHAP5ilf5mGR09KpiQmQV9D/X6UKxUcElu5FHHTv/AJ5pB8mSG471IxeVfg9euaCx645wajkJVgRgn/PNHPJAI9KgA37+h9+nSjGMBTn/AHaGQ5DZGaapZMMvOOO3GRUllW6UhmIBI60xbgbUZcD1yPzq3kNt/hGdvzms+4jZmZU4+bJVaiRS1L6sHXOSx9u1MkHyAHn1/lmo45gqj5GVhwdxGc+2DT9xb5cnb2+nWgDndYuNk2IyG6jODx/k1jR6qlveMJGxnoW/z0rp9TtCsbMQXLdSef8APSvPNa3R3BySMd6cVd6mqJvE/iH7RHMkZVSvI2n7y+w9a8rvNQE12xYKBu655NbmsXcsjNGhU44zjrmuNu5nt5/MCq+GwVwSRXRFWGd54Z1Axq52gH7vT9etdbpNzFJqOx5Fk6ZIXGRXE+HpmuI/lIwR91un0rZhmWzYAN+/wRnNUY2Oz1C4jWMPG8ac4GSfzrp9FujJCoJAYLkgfWvKrK8e6uBHImdpyG55GK9H0BjJBGduHUYyo6/jXPIUlpc2mwfm555+bmmfw8fUU9/3mBgnjkYprLhQcHjOBRczGMx3c8564pq8gjHHvTpPu7s7QBmkjOUAzjPI5qgIm64JyPTtTeowVwKcSWYgsSe9BzuG7JPpigBrdTg9RnHb60hYA7jjOegGMUvG7jqOc+lM8stu565OfWgBPu9Tj3OaCSV6nGeo6VHGzNI4/h9Wpy5XHzZ56EcUrgKsZ3E7slvwpXZfL2scnPPNNVVbALfiBn8KhmYh26fXFVcBsmFkfawIz1IpYnKOPugew5zSfwsD2Gai3DjAbOfQ1UWQTPIpfA6t3pnmDkjnvjFMjbd1z6YxSM3JA6/WmwCTjoffFRt83fkHtTi3I56/hg1CWG4jJPqaRY9vlH3s9itQux5UdOtDOdpwcZ9qj+bcQPXPFQA2VhHzngE9KWNu7Px/tUGRGOHAPPAHegJuVgTkZ7A07gHyqiknHHWmn5QTu5A9aSTDKQB82QMgdKYzDaQTj8KoBskxYnoc+/TFQP8AKcZ4HTHT6Uo+Xdg4PY9f8/8A1qYzDbjBz34pMBVb5SGI+YdvpVdhyCMEgc4/z71IQrRliCpPIH41XVv3hGCAOANvFZMTHhTwwIyOgPHqKyppo47hQwIZuPpWpt9OMZGB/n0qheLkt90c88e/59KkEaHqOm0DnGc1VvJ08tgdob25xTHkeONdowpGeFOKy9QuG34wT/EMnFWUl1JoGEO47m2jqa5DxRqy7tynG49W44zXYQQPNCZYwBuGSOT6CuG8aabMsbNtwR+v+RW9Nq4dDg9culuGLE/NgkMOR+XvWSqwmNy+d4GBj8MUl0zrcPjc/b0/z0q7Y28dxb7gny4wueOfrXfsY6lOGZljId2CDAXBoo1CH7PIFO1j6seF9hRVAfUsKFZzv2kA5IQcbq0LaSCNSG2nd7ZNYUl6GIYEMkg+9j+VS2MnmRtkh2HBx9O3511s5Udlp0MfmJII+gI6cj2zW1D5eVzyOwrjlv3t4ThtzAbgO49K17PUWbBduOCd3Oe9YNmhtybWZSnXiqdw3ly8Fc4574pG1Jdg2rmX245qD7c80eCuF5PepLB/4uVJ9MYqlJqRhdsp9NvFWRMJY2AAAH549KydQuE8twPm4xuP1pPYqKuacOveYxBXG7jIHT2q+bVLrbIV8zGAAvQA+vvXI2M266VeSM5yBz+FdxZSLZ8E8LjhhXNK5rsZt5pLSeYETaCx2nHIH1rDvYpLNjuX7pOCFOMV6Rpt8lwMtGil/wCHHFQah4ejZZ5QA4kPyg4wtZ+01szQ8zGob4oydwPYN0FW47wLHtZFy3HXp71c1TRR8xWPBxkcYrnY5iv3iC2cY6/hWtwSQzWIWe3lZjg9gvSsS3vjA27G1Qf4hXSzxmWIpjIYZ5APbpXP31k0cL5UEjuOapWegSNyy1RboAqpAPTjrU18rwxkbydxLFQoI6e9Ymn3vkwJGoAGeM5rYW6aRSud3rkfyrN6O5XQyZGDMwKliDwNuKns2QRY2Lu7ZGMUlyp3MNuMnOajeRlCkDn14xVITVy1FtLNuwrMOOOMd62dLuGj8oRjkda515V2jHBxn/6wqfSb8+Uu4ksx6etKWwkesaNeOY1cuQwGdgxnOam8QLJc2RdH3OuOo9+f0zXN+F9S8xkjK5LcZPGPzFdpLapNalVVs7c7u2c9/auNqzGtzybXGW3ww4Gc8jvmtfwZqQaFCuMZOeP/AK1V/E1r5iudvK8Ox6D0zWT4dvja3G3KoM8EDj04ArXdBLY9m0uElcq5GWyeatajb7lcAszdGGAR/n/GsTS9QRo4Qd4ZhuCbwOh+ntWneXSLAztIVYdF4xx9O9YELc5PUHDyPGOgO3KjGD3rQ0NpVulOA0Z4OR+tYl7dZuC4TylPVsDn3rZ0u4UKO0h7HHbuKs0lsbygMz7j3+8aZ97IBxt5FPjwYgW4x0B9+9MaM8licA/w9qpGQjSKqg4JOeTTyvHA+vHNJtDFiMkdskZpNvHAyfwpgMfqRu56U1t7MFbaABn+tBX5jjkU05GazYC7gy7uvrg0FgoHbv71HGu2QnJHTC8Y96c23bg9D9apAEke4Ajp39qavIOW98Gl+8p5/rTJFO3JPvz3pSAQru4IP+9UKglW647invmTkNionk8vG05BPG31rNgSfMxPUimlTHgfNx1OaDliOqnjOP50rKd2Mg89c84rMAKjAOSU9x1P+f50qOVzkE/lUbMFwRyvX15qRsnODwfSt4gTblPbBpBjHoOlM+Xpnnrx3pQemea0ANx68/lR06nHrnmlPy8Dp9KYPu8nt61ACqwLZOee9BAYEHr24pvTvk0zeT3qAH9cDoc5NMb5V9vbpR9SDmkk6gjoR0wMVIDQGKg/MB3GeKgZGEu5G/A1O2VXO8qDwcY4qpcyLuRskDpkHms2axH7ZFb+L5uvGf1p8MjeWxcEEHALcZ96qXUj/Zgqhi3BVh/9fqPpWVNrEsZEYwQD8ynrilcq1y9rWoD7MQGCjP3sj1rzXWp/tGobjgoDyp78+tdFr+qy+XsjAC+nXjrmuD1S+bzPu7n6dsVpE0toZOp52y4VeuAd3SuakbzJDGI8knkKcf1rdmd5phlcbhk7fasHUZX+0EsCgQ5Ibj8q3QHQeG1m83buBI/hA711Ewj4cx4bdtwp59z/AJ9K4bw/eM9wxRmULjBb+ma7q2ZppPmYNxgbV5Hf86HczsWtNY/bEUxEbshTjPOOOlejaMqtbxnYFyM9OlcTpK7WDvKBKecbc9eMV3+nwmO1TeCDjNYky7Fhm2qADznByKb95cbsHGAad1YjPU96bt+VQB1pMyImY7SpOSOhYc0iLgbWO4j1p7MygFuT7VHyRtDY5+9VLYbBz93HOKbnjrimM33d3P05/Sl3EBtpwe4piBsdS3WkO5cdffPpSqu4c5Ap0yk8A8YoAhbDMSPu5+99aQtuJBBGevPWjrywO32oCjkHIcDPTk0rgG7nJ4OckCmzIvmEhhjPTr/n/wCvUnynd03D3zUJkDtgDtgccU9SBrMZGGDk47cCoG5Ulu/6cVKCV+bGAAPu0yZvk2jpnPApoBituJH60SDdyeozmmCMlsE9OTTpGYfLnKn2q+gEJb+LJI5HWm4A4xxinspHTBHpmmBuOuKzKREy7cjPHqDTWYhcZI9DjrStw3PIxjkUxl2gbjnHWgGI0hH8IJHGcc05dij7598imbgv3dv5fn1pWwRjby3FAIGYLIcnb7jvSTc5x/31jimqxU5I+bHUU1pBgryDinYZGzBcEgfgKh3DjJxn/OKeRkZwScDk9OlRhRnkgYPQciqExzsVzjJXkfhUKkY25UL16ZIqRieQBwOuKiZeByqt1rFkgzJuLKNwPB4yKhZBLuB+XJ5JHX6fpT9hVGOcHHb3pYlIUKpxgfxDjvSQFa4jRoyI5AwHAzzWXLb7pCJQoXpktjFbkUYXqD8x+nIqDUI1O7oPTuPYUjVMlsYV8rHfoG6AD0ArE8a2iPYvx84+6WGB05/StjS7d/LAkVon7Hg5qv4tgaSxwimXaMFOM96qN0wifN+qRv8AbHkjVQuCMHPTrnrmtjw/CXjXzCDHGpD7c/gak8QWkkcxYRlfUkEYqzol8LOxbJAk24yR1r1Oa6MluZGqRw/aCGfC9mHX6UVQuJjJdSAqD3GKKuxJ9IuvnbMIsaAYMfOB+R61a0/YmSOW3ZG0D2qnMy7TuRpAp6Rrk1Jb3hTYEyOwMnY12s5UdDdQlYy+woQvOQOKbbt8xVVUgcllP/16sWd0LiDbIyiRh0OefeljtzbyEFsr1PHHNczN0W/tClScAADKjuTUcl8iwtx85PX3qHBeMFW3DPYdahmUqwRvvnnB9qls11Fe9kWNlxjPc1med5uRkB1bB4HNXLy1nblgyRk43qo59uRWNcMI5mKnGMDOeO/NZq5SRtWqrasXVs8DHHI9auR6u9w7nlsdz3rnLfUXXHBI6YrXjURoc9fpUtDOu0jUFDRfNljzgfTNdF/aEcttGhDru/vY968+0+ZhIH+YDOBxx6g5/Otxr51jRie/3K55x1KibcyQXQJKtlhgKeMdK5TXNDBYMq4IbIG3OeOlazXxt+FIYnBJ6YH+c01tQW4fZsIJ7f1zRG6L0OWWDaoLDJXjj2qlqluk0bYULt6nB5/Stm+G1gqcMpzjA5zTPLe8R3ZWc9MgDFa31BnATBrdiEOAOBxx1rY0q43LtIVmB9BzUmqaaYZNxXCYweOax7O6e1mbfgAHA2//AF+/FN6oSN66zHF9wALg4I65rO80S8BMDqDxWmt4t1DsfcBt4wOTVG+jlhkJQ/Q44FJDI/KkfgKo5zwc44/PtVWNjFOMthVJIGOeh4qVriVWXa218/eA5zioJ25VckvksXPJqyWmdZ4fv9kyjLDdxuXgjPevVtMumuLEqgzgcMWFeE6PqRtX25IyD8w/p6V6h4U12aZE3PsPGVUD06dK56i6kCeKrX9y+HGWGSD9DxXmb3H2GRscqp5xjvXqHjmRERWBJc9MYGT2rz3V4JdwZvkK9QOucdP/AK9RHY6LG/ofiR3kClGaRYyB1z2FdJ9qa4s98iuSuCMHv9K840mST7coLBS3BOecdB/OvRLT5rRCTt68ChkWSZmX0MrNFtVpg/AjUAke5q/ZyM0nPBHGOtLdBY8+X95evPrSW8BVdx+XPT1qL6DkdbCyyRqcsTjkA0KNzZPA69etUluJrGNEmMfzEFdpz+fHWrUbecoxvI6ccGhPoYkh388fL65zSfeb+4OvWnqgxgnB9hULgxsfmY9QQT9KvYBkm1lfaTj1pjNzxk4GKNoKnj6807au0knBz61m2NDdo7NgfQUfhxSK21WGfoAKRvl+8zD6dqpCJFPPp9Khb5m4DdOecUclR29TUdx80Yw2T0AB5okArLsbAPOPWk3KY2IxvBHWmbj15J/2v/1Use7cNzAZ/h6msmAbd20nle/bPtSKQqksGAXimvMkchG4HP3hnP0/rSNNE2Sr5I4JxnntUFixtuxg8de1S42sckdfXNVlPqwOc9Omami+7jI+oraLJeg/HbpznkUrSBeM554o3BW5PbFAYZHuK1EOzlgefwNIyjbknGB+NGOPX8aZ91eTtzQAnHUDjpUeMMBjrUzL8o4OTxwefrTWx2+bj1qAEbup5HTj/ComBZvlyQOOeKlZhtB3DOcY70mAdy5yQOeetYtlWIGYsrEKxx1BG3FUJpj5uFBCg+nBrTY5UqGxz+VV5ogsakH5h0OPqeazZpEpySPaxu+8EycquQceufSuT1m6IkLP8o711N5thX5iWb1rktekUqSWPQkDHp2pI1ic9qt0ZZlwWLdOBx0rn75X3o4ILZx0yP511VrZvdiRuCqYwf734/nVS7tXaFgdquQeK1juUc61jtjzuViQCPbntXM6+uxH8x9wH8RHOfSu0mhlVUl2bwOCoOa5fxLKqmZY+WwGGR6H+tbrckw9FuNsxT3GcjH9K9b8N25ubRNiB9o2/d/wrxzS7llugEIYMRzgY+le9/D9SmnxMRtZgQFAHPfNKbsjOW5paZYqqvF5ZAZsbmAAGP511sahYVGd3GP/ANdZ8HzSqCI968GtBd5Uohx6g1zLcznuJgdCwHfkHj9KaWIYZzj3HFIzbtvGMDHqabu3ZAAz044q2QJuC/e6+wxTWyOowPWlztypz7H2poyQeec57ZqlsAnJLY4DUDA65wOcgUrD5QQNwH50mPlb1pgJkE8Y6dcU19qqSDn1yOT707IbgYI6nJpGRpFYLw3rjHPastxoghbdM8Rcjn+lPVsZUnn8qpGby5CSoEpHLY44/nUr3hji3M6NzgEdx6VYmSyfNgg47njrio8bRjGCB0qRT5wDABQ3TJpn/LPgZx2BoAYy446H07VEzfeb9cVLjG0jgH+HNViWK+vY/WqTIHBl+YZz3460uPlfaMjGelIqjy8qfmIpq5Pb3BFWAzcNvUnrUROBnABxTmZsgNtJprKWUeh79qzuWRuBgDOGByMioi27ADZ/CnODuIBzUQ7EZUsaZLCRgp5JHbrQ33Tg9MZx1pkh3ZPOfam8YwuAPQA00NEu9doyM46NTG6nb0zj1zQx2nhtp+n+fWgqS2c7h2x1qhkbLjuQB2pmOdoOF6dOlWAmT0OB1zUTfLnuPc8VLJYjAeX6g8ehqjJ8qkA4yfT/ABqf5fbpuxjIqpc7pIdq8H7w5/8Ar1mwQ1dQWP5AehwQpGR79ak+07huBHynnjj6VhW4lmmmi4Dd92f55ratY8w7HG89DTGyeSTczdiOp49P89KQSB9x3KTxgDqPXNT+UZGJVd5xyD0HHSomQ8JwRnIqWMljYNgnJ2j+6TWdqmpCNQwJJcbSQvAq5MrQxllChsck8n+dcLrGoSR3Em9gWOCFwcewoWrNInOeKLEXFzK20sAQdwHJzjj9a5W8P2WIjcpOMZCtn6HP4V3UnmywyGV/mxvCqQR6AYzxXnviS4KuUU45yQcHuDXo0n0MpMw90k0hwFyD82aKTT2kFwzOfvdmFFdWpmfT00LbXJIDjpVrSI42VTO3z56fyqGOM7VB2lWHarVqFhkAx8/XnB74roZzI0pmW3YlRhuDknpVmK68zaoGWxzuHAqnIxxneVb+H2NNjvGAADFVzjnvXOzoRe3OoJQe+McGoVZ5JlyFZCc5xz39aVbxl8tfvcZ6fTrTZJnjwybcHpz/AErMsfquoHy1TClscD0rAuoXVRI4Vd3TrjNXZLppGDsoyfb/AD7VUvbvcGRuQOetHUCrZfLMGHsTuFbTXwMYw3OQCMdRxzXNyOR91XAzkkjjNJpt06TKMZAOOmKTRVzvNLu33Rl1AGSAGAH4471vNGWzuVvlG4kKMVxttePFNknKhvwxkZx+QrqdPuvtSl1ZmQjI3dTWL7jKV1cFM7V3sBnJPSqY1Nk3EZ3sCCRyKNSt7gSF1Vuvb/Cs8xtGVLK3zHoBn+dOxrqWJGLYJBJU5zmrtrcCPdncQOeB1rOaYqh6qp4+U4qGS6d1wmVHXjpUgaV9JFNBMAFJxwB1+tcFqeY7gybSSDkf5xXUxyMmWUZY/wB48Vh6lumyz8DsAAPzq4ik9CLTdSKXSwyEehI756VqzENyCen3SOlcXJJcQyK6Nt5we2fzrc03VDPDh2yQcE+tVawkzQjYRhskt6DA9KqXDLIpXBLL09TTbi6mVQYxgN/e4I6/1pi3D+cdww7DIH5j/CgTuRwziGYLMhVi2OT0/Ku08O6k0NyFDH5SD61xV7G/m5Y4QruBxjPuKdpN9Ja3CkhkDcB84qJq6CO569rjDULNSThl4O3rXMtDvWQlFDFeN3NXbPUDeQMHfLAdcn0rKuJWt2ZEDNtBwzH9BXPFW0NitaKsd0FXhVGW5zzXeWcw+ygYU9GLZ6cdK8285jKHYMpbrzjv712Wg3ksVuEAyh5OQS34USJe5szTRiMAKqBjwMcE/hUMchRggDZkIYAngH0qWZR5zYVtgwx4xzjpVabUBZwjKZZjkZP3frWVtBs3xZtcQxfPlnGcVdg2w4iBwQOMnk1n6fcC6jVlbaB6ZGa1H2MQcY7c9aEZSDzGXjAUccg1DJl2GDg/d59af5ihsDIJ/izUTNtxjPWquSOYGPcD+eKap3NgNg45xSMPkLFtrHnlgBUFs24urDkHrnoPaspPoaLYk3fNjBOOh3ZzinbQpPT165qMMVZlxkZ60bgGAJ+bGffFXHYhj5PXp3FRzKuY/l+cH7wPWnqmCSVI5654702ZT5YCct0GTmiQiIMi5Xf8/UDPWnBVEYYAtj1NYur6G1/qFjdpfXEMkGVKx42lTjrx7etakChE+ZSXxlivQ/Ss2BHJldkewyMeMjt9eafIrRrsbI75HTipNu6TOV2AdDuyf6VDeyNnG0Efwspx+FI0Q2JQ0aE9M1aDK2dp+mDVCaYqu45bjrmrFvDtw2cEjjmtIkyLC9yQcdKXadwzRwMDOe2DSjHTt05rckdjdg4470rrtGCMZ6YNIWPbpUbsPLbtx1zihi1F49dp96hbbjJIQe5xT/8AWcgHfinMrdG4PGe1ZsZHwzEkZwKJFAjU8vzgDIGPekdtrkD5cdWpN3mMRnbWBYbDI3HGDhucVDfMYE3nBROPmbj65qw/yqCuSOuM9qguIxPFvxnaOnb/APXSZaMO8uRNhNo8th95cH/P1rmNWtzJDvVt5U4O0g/TNa2oO63rNhgGGQGxxx1zWZNJjz4RLkSHcDjBzn+VZxN1sReHX+0uSf4Tgr0Bx/Or+rW8VzGoVduOdvFV7W38pgI0yVHLZH8zU13eYtWjZ9r7sE8VqBxOtXBtN2PkxkjiuA8SMbjEnmMrH+6Rg/mK63XLppWkRxgglAT6ZwK43VWeMqPv8kjIBAP0PWumIamZpv7y6heI7Nz4I29R3r6E8DSSLYoihSv+zjIwOleEaXC8V55i4H7wMMAYHA7dq9x8E3Ba12oQ2Pv5OKmpsZT3R2W5FIdB1/2uRVqZflDB8KeR0/M1lQ5mk2DBHqeO/Nam1YtoT5iRhTnmua5nLcJGVec5OQemc0iqvA5G4/xUu4xNtkG5lPUc59sj601Qu1jlhk8Z9ziqJaHFSFKqVYD0qFlweTtOPX9KmXsT/Pg0kmXwCc++KaJItpZQQNo980nklcf7Q5HGaljkEcgYAN7f0qLY24Fcq3bPf070MCGZjBMpQ4B46dagj1IMrHHBYrgfSormaTeQYwoHHPrWfb7muWJGMjOCOvvSNUgvZF3ZR93HKkYIrMutUdITCjgMBkHAOKn1i3kjJ3Hgj+DOMH8TXMXIMMnX5s88e/AqoobR0lnqkrSkM42ZA44rcW6L7QOwDEAjPeuFs7ny24Hy9s8d60ptWX95JFK0K9Cx4/nV8pidTHMrofK5fPbj+dOmUp79io7VkabelghH7w4HJGMmtWaViu4dO+fX0qNiWM5bJB2noDTFcLwxz2zTtrNx/HjsP1pu3cucc+1VcRFJEThuSOtJJJsjx8oXGKW6kWGPcilsc4zWX9saSMuuPLIxggk/zqWykXvLC4K8r26H+tRN+85HG0cjHAqOGYMADnaevPT0p8khbGMZJ9MZqyRmQqnrjPGO1N4XHPGeoPNMZshto5HHB/lSK5ZskfnwRQgJPlXHBxS7VZgTkkehxmmLJ36469s0xpB6kZP4irKuTySYx3HQev8An/CoJJFAAYkk9Kjlm+YnJIHtSbsqfTGTiobJEmnM3QZB9ucZqBrcygkipvmXqQSaXPluuQQPTFSBBHDHGxbv06Ed+lSKqnPOUPZe5xQ21sgdfqKhlUpjIILc+nAOP6U+hZLLcLDGXyQMkAEVSXUxbzqpzlh3PvkioL2aSaNkO4qCPmz2z16e1Zd1GzMM7tg6N1549ulZlI6GaSO4jR0kBT0+vFcnrVrGzNIGTzVPyhsc++P/AK9XocWbEylmQ89iOR9KydauDFayEbs55BPGDTj8Q47GTcXCwxmILhs45jGTkdvxrzXxBMWvGdgS/BO0YAOeld3PdAKJB8hJwP5elefa2jyXTSBd6g4YqRwevSvRp7kSVhtrCsXzPyW560VPp67o2GN3s2KK6mZo+joZC8abTjDYb2Poa0LHc8+948hfwzWfar9nUNt35+bbjnPpWlZzbrcMw59M1tI54llSWjwy5HOPrUYVvMVehHb1FS+achVPyjjjFSRyBWUgYVvbmuds6dRsmY1yVAPRQT1/DtTN5aMBxnnmnXM4mkACjOfvD+VQMz7So/KpLIpH8zgDg+1UbtAsmFO445ZRn8Kvtu5OelU5lEkgAGGPfGKaIKUm6aMIeF6805Y2DKxGcDbUz5jViDgg4Peq4mZmIAP3sZP40MC3DcsGG8Ftp/Lmut0u7/cgO7YHOPX9K5K3hbCtIDu5JUDvWvZ3ZXaHXHQjjtWckWjvZNPeWzjmAypHKisbUNP+Y5GFXI6VuaPfeekcZJwUyMHP4VJqMQ2kN6c8dawV0Xd2POr6ORWI7duwqp9pZcJuDMT2GPyrb1BPmJxtCkjtz71iXUTQy5ADZGQW/OqGx0k3zEHKsvT2pscaTKXf5uCD3/GqE0zHopLHrx7GlhvTbx4ZfvDk54FadAbMrVkG8sq/LnJGKoLdSR7Rn5f/AK9aepTGZWJOQORzwP8APNY02IsAcbupHP41aMzdXM0Ku5AUDC8802yj/ffNKAS3diKy9N1FmdwSDngL/WrjXPzOqbSXAUnPC8jn9KkCxeOJFycsvK4Jwf8AP4VRWRknG4MFI3HHH0p63G2Zom3F48AEdDn/ACabJl5gpGTnPXI/z0pdBrc7rw7cN5O513KRgYbr7026m3XTHbtHQccY56VV0VmS1SRYvLZTtG45H4en/wBaoptQeOYjJ28/55FYPc3K1yHX74AOMA+pzxWvpWpyQSBdpJ28c1htIWjLOh3kjrUmmu8krTEkICFAHelLYVj0GHVvMtQZAwkJ6L34qLzXmY/JtK/XNZVrI80ygEFeABj/ADzWnNG0MZVid7cgE4H0rJjOj0eZTHjy9rY6hutbTqdqnOecYrhtFvJYXZXbGctlj09q7C1ujdRBlHG3niptYxkSPk5PAHqKTnPTnH50RwluCFwT6kfh1okIUkbMhfQ0Eicfd4Oe1QIoBYA4JOAtTlghOFIxUTKF+c/P+NZsvoOZcMeduecN2pjKN27G5u3rS+Ys2MAA+uf/AK9IvXnkD8KpMlg0gzjPOBnPFNZvl5XGTzzSugzuPPpnNNZRIy7jtDcZznH+c02IgnuFVwmSRn6cU6M4UZPyryPyqCeETyHByqnrggZHSpvoc8/Wo1KY9m+UkqAM/L8xP86jY7sgcn2//XTZmC4DAvjkZPIpwb5tvPrnJP60WKXcrzW5SPAxkHBB/rViMBIgCcUeWqryufc5yP1pBhTkn8quKFe4RsS2MZGc81Y44IFRBc/eAIPHynAzUm0r3B5xWyIJNw28rj0NV7yNjasAecYNTc98Hjp3oZgM8HBPPvVdAIbYlYFyefWnsAqg5FNLDblVyOwz1+lIfvZ25A5NZMEI23cOvvUdxmNeASOnPrT0UtkheB061FcMGBU5GORgkiudmiImnYso3Y5BwOKsDbggZxjkEVkTTNbyKXG5enFaEM3nKPkILDjb+lTctqxg+KI/sse4AszcfL171g20e0FHLSAjcPVW9K72704X0YU9gTnrx6VxerWrWUkihdqnLbh2/P8ACiJonoZV5dyAIgkIBOSuRk/hVa61KWaE5BctwTUUkj+YhZ28tmIbDc/l/WqN1I9uiouZSPvN0B/XituUpHN600iyEoGA/vH5u9c3qDfMSScd+OvtXU6kXuHVtoWMjseBXN3FuY5iTliTyD6e341pEClbhiAGdk7ZUZI+g/P8q9e8B6htiCfOFPtzj34+teSfam24C/N0Yt716P4CmZrWPe2WGM/ieMU5LRkSPWdNVHdmV2b/AHu36Cr5jKs+W2gj7oHSsvT51EYOdx74PIq+2obZAjhkyMAH3rk6mMtyXarfKvB7n61HtCjDHOOeoqRsx5OPlJwfmpiv87hfmK9jxirIuEbEZJOI+pOMn6U1mUKclieny/1qRkMitktgDOeP8KZMPkUjp/d9eaBDJOcMAwB/2evtQI1YqchTn8/0qTlc4JH+znpScrtLk7c/ex9eKAM3V2MdtIyg4BHRTnGfpWJHdNu8xVARvvZ5x6102qYewYo+UP3lwDmvO2kCSl2IAyQMY9TRHsbLa5v3LCSOQGTcScbVHT3rm9Sth9q3M8e7HyHqPocj/OKvR6ks3LKwYjG4kYNV76MyYbhgOdw/Qf59KpaMroVJtvmMkkewflj1qkZtsgVDu56npjsKfdXcjsqcyAfLu/rWY0hWQHAAPI7HFbrYxaOls7l/NLZw2MLxwOO/6V0llf8A2iLJGWAH3f1rhLe8ZRgt97gj/Peul8PzCO4GTgLkHtWco9STpVj3KQCVC88iqsjDcA33jztWratujyv8R5Wq82Cxz949M/5+lSQVLg+YpUA7sdhWRHCoj2rwvQCugZRzwCrD7rdvrVVrdV+ULnPA9v8ACosXFlCGMpkEAj73J5FPaQxx7lDZJ4CjJ7+pqwVXbgjOM9Op5/lULKrNyQBnBquhBDcMflHzDn72KhjDxtz8nfgCrSxpHHnGFJ57e9PWFdvTJxxu7VYDFQMCSfmHHJpWVW/hPA5H5VKGU8qAy+386csisSegxznoKvogKy24DFsqR6VE8YjwobOT17/U1PJIEfGMjdzVZ33SFgGP94E9Px/Gs2A2Z/3gGMnoBjiiZtu0k5GACB0pnrgY5x/+ukbER+ZuB+XWpuVYRtvlNu69lzyaxtSvhHOolIDEcxjt+FP1O+aN9q9B7VzN9e3F1O6D72fmVRkgYpasvltqdDazecQEfcM9OO9Vb+RwzJjk5JyACtQaTIIHUv8ALnrj0q9cKs02PMCOffsD0px3F0KjMzWwwd4xlehzXMapdNyT8q4wykj16111xF9nhdG2kdgOcVxOuXCs+0DaFPIx3rSO40YFxcTyMYI/lDNuz3AA7VhakH+VnOFOQVxjnI54rRlvCtwzqwDKcgsfXg1S1CYzXQSQl1U/dHGe+a7oaMJbDbVRGoZRkHqelFOhjUKd5JDgfKDnp9CKK0JPoNmblQu44yOf51fj3Lah2wpxk89OP/r0yAll2nbuOPu+3r+dXljG1doLHbjrXTM5YjNz7dwyVPI445703axAIOQxwakmjDKFYEDoMHHSqsUjKrJkjZxuPv6Vzs3JHUx4xkc8HFKuduGPzd+KQyNtBJZsnAU96fFNsJDggmkWIylYxgHnkn+VRNGp4ZdzH3NW2+VgR0Y8VHIv3l2/NigDNkQuzqVwwP8A+qm7FReM8DGfX8Kmbg8kggimPkycj5fX2oJsOScquNrE+pNXrVysnzBiSO5rKjZy2F5A55ap7WZvMZizMM8H2oBHd2Oo+XCEB28dqttqTPuj3ZB9+a5e11AtFGFyjfritOyud0y87XIyB3+lcskapk91CVXeoOW6iuYvldZl53qoydxxXYXaNJa7yMnBxXL6pvjdlIUjuc0ol9DFut3Zc9+f6ZrOm5VWYbRjG3Petdoz5bpnJY5Ge1ZNwzRyEjpx1PJ5rdGcivOwSPDhQWGOOg96xbrc0ecHd0zWncMzSAnOPboKryfOoQNg5zgg8YGc1rHYyMiFZYrg7D82DnPAH+RVxFYAKGKmTng9aa2YAQTjnDL0HpTocjJC5UcZBpMpE/yssQUbZVOWbOTirdoxkmKjdJ6BRz+FZUkj7GbPAPNM06T94srFgFGDg4BHpUFxPRYGeNUwHhJUAqc9e9ZuqTPHcZKlsHkA9aNJuhLHuC/Ki9B6dc+9R6hOGcYUn3x61zmxK1u7RAD5eMgqakhmS33HKrnqNueR7U/T5JNQtgERUYDBGOOlTXGmvDI6ykgYycGpkBe0698vaAvmM/HXjpxW0blpY8uAD2J7+uK5SOF4A5j5CHaV7j3/AFrorGWSSzAJIYqRz1571ADIZmhkxGflbrkg5+ldf4but8JXOeee9cNsMVwAQxH07/X8q6nw9u3ZI2gnk1MiZLQ62RlAxxn+tMEiqxU46cEmnshZBtBPb61EVXYT0bplalGI04ZiSQTnA3VGu95HBUBOxzn/AD/9epWCMBlju7YNM8w7RvK4XgcmsyyL5lbO3A6DNSYK4HU4z9aayMu4EYJ5207dtAYnKj07VSJYh+YFh0561HyFz95gOcfzp7Ltz8wC4ppAZGIGABVMRG6NwDxx34JpqYZW2kk92Ip+5dp3YDDuen86iLbc56due1TYBybm5G1jnk+n60YI7+WAerDPHrTVw5B7+tI08YblSPSmA75TGOfNweo4+hpruF3HHPQf4U7dtyVYfyprLjjliOtVHzAemCuD9SKlHK/Lye1RxqAoOM/1qRsngZFbJAOP7zheG7Ubfl9R3oqZV3LyBt75qgKrrtbGMjr1zTJGyBtX5ugGMAde9W2hKxsxAXAqlJKD7DuBWE9AjqwjiXdkk5A7Nj86r3EjRttC5PXr0FSK8ceN2Qx6DNQs/mSE87gMdePqa5jdeZSkiZ3LMWC4/D+dQ6ax+1fKeOhGTWi0ZZQChO7urYI/KhLeKEKQpD7uPmJz+dSVe5ox87I87mxx+Wf8a5DxguwIyLncT8y9K3bm4dUB8vbt/iBzjIrL1pjNaKduVxjdgY/zxVRd2KMeU89k3M+0gnuFznPvUOqKk8aAIY5W4Y5ODj/9VXriMRzZcnZknO7oap6hcB4AjHAGG6V1IsyJrVpI8bCoU8Gsa+UxAsCX4HyngfzrpZJpWAXDFlGMN3rD1m3McO5h85OWBIGBzxTA5yZJGkG3cg6jgYrrfA90IbqFMltzj5c4/DFcl5biFpGIwWO3BPStHw3cPDdxbW5z68GrCWx77b3TR2qqCpY8Fc4HcZqNZhI/LbR/ez39elZUOoCaxQFGWQLlVD9fc1FaagIsh1aRc4KjiuCSISOws5PMVxneVPZu2enTNT7VSQ9mbGeetZek3UcmxkcqGzkBvSrGpX3l/KjZOM+9CvYz5bsuLJhWywXHGM801pIWwA25upLEGsO41JVjWUs2VXPJwTgelZeoa0FaOQEqzdO+fxrSKuHIzsT8w+9lj6MOKGhwg3cDBwPX2rnND15JNkeT5medx7+tdLFPHJuC43AnPPFTIm1mZ95GjWb7Cc9CK8y1RmWR15C7mX0H4GvQpJkkkeNZihPByR164rzvXGLTzBgeDkYIbP4VdPc26CWN432eIsnOcHd6GtD7QJIHwpbaN3HGRXIxXAhmRpcqW6bePz/Kuks7hJo/LjbcepxxWko63IK08TbjtGARgemPeqV2xkkyuAemDzg4rdbykt8OSZPX07Vl3G4TZIbaed3atFsR1ILGNZGwOGjwF469ec/hWxZ3bNImx8AEd8GqUbFnIV8sowCOgI4qW1UrMWX5D3xyKmRLOvtdWXCodw3evQfpVz5WGUBwR1/DNctIjx4ZeJByDnpW5pU7XMLb2Klf4eM898VOoF0ON+3n5ugzmoMGRiR0PqKnnIXAyx/u7v17fWopv9Sq5+frjqayuBBMgVs5AwTk5Hp69KgjzI3HVsE4xjNTLMjK3P3T1B6e/NZWoaskEgQBw55JfG089M5qwL8lxGseWO4egPaqv2hZMhflGcZPJ49x9ayZtQN3c+Si4Lcdf/rVpugt/wC6mOKLi3I5Loxy7AMrnOSvWpJGfP3GPuo5BrOmmE0yOhYdzgg/hVyGQXC4zt3dweKSkFgZnjXD5fsTtxgf405EDYIO0Zz6+9J5e0kR8qvpgU9cHcM9vlXnmpbGVJJHilJXAXBHzZH9Kyb7VAsbsV4H3tpz+ArQ1CNkUsuCOnzHmub1iY7AwJU4xtZSKUbt2LS6lfUdVSRd+0kEYDbvw6VlxzM7AjAcnGd3NZ0mpbGCMvyZOT/WprG8DMHcqcMcHdxj1ro5bBI6e24XftJ6A5AIGR/jV4ao0C+WqgyM2W8thnb+FQabmWFCmWU4+UfgaS6hCb3K7cDbnI5HtWcVqQVr3xKrSMsibipwFzg4/LnvXIa/IGmZgOn8R+n861by3bLuG+VfU4/OuM8QaqdzMG4HdTx19q3hHXQpdzndUutt0zlcqeOSRj8utU4dUDNkEfnk7uvWs/UNWaeUh8BTx1OQR2FN0nMkillbYvQ+pr0FHTUxctTr7GT93uLbVoqKHaFDKQA3c8Z/Cis7mh9FWt0/2lY3O6PHC9cVqlWOew6gA1g2Cm4vmdQMMfu7un4/56V06yeWmNuQR+R9a6KhhApssm11Ykd+vWq8m5cZDY7+v1qwfMkYEDC9c5/Gk8ls8t945+br7ViaEMKl3OBn0q15ZZVJyVHU9cUqx7cYPU1IrMpC9fRvQ0FjS21RwxGODS7WZQem4dTziopPMU5JZzng1NGf3XJ5HJ96lgZ42MzcdOTxx0qrMpVQVJHPBz6VfmkZZOTtH+6eapXDFl29AOeODQgK0MpaTZk7j1NWY7hlYgKxWM7eGx/niseaZ7dsIu4k4yD6+tS2cj7svnrznvVMDegd2Kucg1v6e537t27jjnkVzdt9wsPlDcnPFaVlcPb8nkcDH48H9Kxkrj2Oo+0DZ8+4Dp1yPrWRfoJFb5emfmqzbzC5w3VlHtTvI3wuWZcEHqf5VgaHIXBI27jt46Z6VlahndkLwp+9nvWvqcAaYqPlA9B1rGvtzEqMkZyeDn3roiSzOZju2glgTz/OhctvCAEDOTUjWr5X+HAOfWmMxVcheM5J/CtTJlG4zIzMuAxbB6mmCT7x5z021JcK7qpXgtzuqjJnklfnzkEDuKroIexkuigVWx1GOmfrT/LexnijwD5gDfKeSCM9KbHjySOctzzwKLi3VJFfGZB/t9KixZ1egE2/73dwvHze/wDjUusQlptjnAI3L5f9PeszT4yFI2lVA3BeuK0biN2jVIwjDbzkcCsZbnRHY3PDcG6DGCN3y7cZOPwFaF5cJcANyNvDbgemen51Y8M6TthWWItgJ5i+/HT+dW5NPF0sg28Z4yOQfX8KwkQYVxG8i7ggTnkj69etFnfHaUV2TdxuzzjoMVvXGmbVK7T0+8eBXPNY/ZZmDLtUNn2zTtoWa9taiRuAz7ueuenfpXQ6LuWUMF5U8joaxtN2SWqgclTklf8APNbWmsLdh5rYXI5I4xWUiJbHRyMGxxtHU9cCmeYuWGMse2aV4ySFPyjueO1Mb5skk/gOKgyBSHQKAC341RuHfzljG4cjgCrrKfl6jv7fSmNGrKP73Y+3p/KgaY4urJnIY45OOf5UxJAzEbQwHp/hRjbx70oUcNhSR1wetAhnyM2wna304pGkCsRnB7AUp5xgBWHUg8VWaQCURbgXIyeM4/L+tACsfmIOT354pquGUDavuaV2Enzq+wZwR64ojZc/MzE/3jQgF2FsEkpwegzWfPJ++CI+854Of6VoXDKQoBGD/EBjH61DHCmB+6UlRyeuaT3sUrE0anjI2t29T9abIP7pxzj2NNVhGwIU5HansFCjsD1zitPIkarbSBnP4VaX5lHHze5qFMNgrjAPrmpY8qvIBPU1qtAJCwVB1Pvip7T5owuPung+tVmU4IH0zUtpmOHcTiqEx1/Mq4RUALdv8/SsjzMtIqnDDj61auszSFhuB/Oss747nJ3FW67a5aj1NIq4txM0Ks78xv8AKp9D1qOxZn3ZC7R0OOaqapqAXaCGCdUOOB7fpVjTbuNow+eGXp0P1NYWZvbQ02BjYFTk4A6ZH86q3En77Lbsjqy9/amRTC4mXcfk6cE9KZexuEIjwoUYO49PrU36E26GXq14ZGJ8zYMZ2ntjFZYvJFUiSRSOgJ7+1N1SZbmbZGchc5duPwqtDMFgIZ8lhjaPX1rWKNGZHiCfZJngDPGO3oP0rHaRnw2FCnoCelW9cllkcGPaWzyWOBj1zVOGRmIz8w2+p4/HNdIhs10xjUAAFTxwTmqtwDNFl2YknAU8VYeOTcONwxxt6VGYmZRg7QnTJoAwryz8tCFXIz09sf8A1qr6Su3UBHltmcDngEHtW2IGum25VWY7RvP69KwlZrbUNg5dG+YqSc4OKfQD1KG/ZbKNY2Idhw2SO1Uv7SNu8iyJ82RjbzVK3uPMt4jkBCQPmB6dar3UsnmkgkenOOKxSA6y11Ux79iBg7hvmbvx29K2JLr5VAJ+YfdLZA/KvPrGaZnO6TcM8Dofoa6qyY26KzbhzgfXFRJCjuJeXxjmdZQ4H3WPQY6/jWXqkqsUA27QvBqxqtwrXCln4K857nNUZTuXPVV5Py4/rREpi6PcmGY5Xee35jPNd3Y3HmKkOTGpBZmXr9M46V59AxhvF2g/PyRxkCu70OFpJEDt5e4c7/5U5bGTRHeRmO6ZQSV4xu4zwK4/XrHdMxI+boM16HrUa28ZkkRtucZXnHXHTpXA667ySyBELfxc9genBohuM4e4aWORt3zhGI4B3Y+laulzsPnxjI5PtUDRymV2XneCc8f5+lCuY+Rwe1dRBuXl15L7cOpA69jUUjGS2Lnhd2c4zyKzLi7k8kl3ZiOrL0JNX7cyx26tuWSNxnaevtUoTFsZv3nIGMBvzrTjm8ubGcA/nWBqF01vCkgjALHIAJPeo7LVpVkLyAt6bjRKJNjtfm8klmwfRhirOl3/AJKllwAvHBBz7dODXMp4hVo5FxkdNvHB9a53UNflhaXypCMnnccGs+VsPI9G1TxFDCreSC24DLMen5VkTeIp87kYMvZR/hXm8erT3cwR25zjJPHfmt/TILqSEeX8wIzjrmr9nZaie50M2su0bNnHAPHHP4VVWQzYlZWY44A/DFVLe2l3sGQ57jPp04rZhtR5Q8wc5/T2qLEssaDZH7Qzt8sh56epP+P6Vf1e3225l3hXB4yRkj6VPpqom3kHbyRxmm61a+ZayIuA2M89eppSCO5xjawil0OVkIAK8ACtbRrxJiOcq2B83HNcpqUa2szyc4646Z5qxo+oHzoHV9oJ4546UmtNC5HcsyMxUEjdncR/SophJaxkqzFi+4Hbjr2/On2tzHeRqy53Y+ZcfhRfFYbF1JBz064+nWsSEZet3D/Zd8bsrScBGP6Vxk0zSSfvDsAOfxxzn86u6pqDyIEyXBbgc8Vyl5dLGm0Myvu7kjn+db042Nh+rXX+kbYsMp68f4U7R3Fw29srt65HH41zs008k3Lkr1/ya0tNun3KglZEIO4beprotoTI9G0q8EbRqVd9w4KDOBjgn9KtTQNceYduST/nmuVXUE2RrHkugwx3Zx+ddN4cm+2qY5mZAOCcgfTn8KyUeXUhmBrkI8tkU7W25O7AHT+XWvL/ABEoBcNkjoRnGc45r1bxXF5aNtwV6g85PY15F4glLbyWJI429/WuuiHQ4ySItMclgewxmtfRbdeQyEMePl/H2rJkmeTBJy+4Db0GK3dLjddhypjYAkMDlfp+tdj2MI7m7p7Mq5fjjG7v9KKs2luHkOVUEDPQnOfWiuY3Pd9GVZJPvBR/ezWvIXjwAwZAemRk1i6W7takoPmReR6ngCthd0kakgFxxx0HrW9R6mVPYgXzEdTuYDpjNWDI25V28E447ZqNlLkKFIAzz0zTFVoVPPPYGsyh/wBoClkUFmHBGatK263ZiDuyMCqu4qAVjVmwBggn1q/DGwVSwLBhwF4OallkKqeAQf54p5k8vGOvtxUvltuJPyE+pqSaBmiX5eWJxj+VIDLcBmGG7f5NQSQsyggkuPwqy1jJGoXJzjn0FOaPbtVhhsn2zQBhXFr5zFgm5TzzzUiKDCi7ThecsetX2iaTrz2AHbtVK4jdWVSPmPXnmncBZJmUDau3aeM9TmrVm3nTKRyrf5/xrKaZlmVQNwJwcVft5o44Rtxk8duKlmnQ6OC+WD92V+Yd8Yz6U838mSAF2tx0xWPJMZFUEKVI2nPJqSPcsKbsnjrWVhjb+I7mwuDnmsO6s3hwWzhhnaO3/wBet1o90e7OAfWsrU0ZY2XjrnP4VcRSMeTK5AU/Q8f0pjDYB8xweoGaZJuVd5xjpxVSaZlj+Xce/B/nW6MBb3/VgqCG7ZPWs9sNyeB0xng1LNIsmDuxznB9ah+zyt93ncccHGDnNU9BodEDIrBTkKOxBI56VoW8LT/MmOOcHn9KzYt8LElSG5Bx3NaVhudQNuGyeh59elZs0Ro6TbySXG0/Kf723p+tXXkaS6EIwU9uM1DYxmNXl6l+NvtxU1vGLm6EagqT3I6VlLVlnpvhWzd7JflzxwM4BrQhBWcphflXJ9M9K0/Dmmr/AGRAI5PuLhvl+9x1JqncaPL9sKqAiMRnr6964ZPUFqrkItSykhQRtI6e39K5y9twtyOcyNnt0rv4dAmS38tMq7A4Zm6cZz9KyJPDb/a2+csG6hsHHf0q+YDmI4tpBRflx93/AGu9S2N1LEzCYtsb720dvWujj0EfaCgwRg4OeBWXf2nlyYADgcFScGlugOm0qQTQqC2DjJ3fpWjGPLViPoa5ezvxb7ckL/vc10lrKtxaCQENxzjp6ilYz1GTAJGGyC3Tk96rn92owctnripLz5Yz91scgY6VlWd0Zr+VGxhQPqM1I7aXLn3cZOFzxigsrKW4OON2OMf5FEmfMB4xj9ab5ieYD8rKp9PpQSIWZVCgfdqIYdsAhTnqRj69aQyruO0bmB4PT6UjTB2II29xxzQOw5tvJ3AA8AY5pFxHu2tx14HSmbh8xAAHUKR0FN27eXYAd8VaESbt0bEYP1PQVG37oEKwyRjH9acv3uANnGDQfmUg4NKwDQwXou3J6sOtO8zpnsOcd6aW3KVH155pV/u5B5xkVYDo9xbqdvUVP9xdxPyjoMVFtWPHXr0q3HbuwAAHt2qwGxt5q/d2ntxT7hvLiwQQoGDx0/zg0iMsZY4wB6DvVa4uPtEyq4UYzu4/Lik2AzaNowdw9/8ACm7RyB+O4c0rKehUjHFJy3I2kYweK5ZbmkTL1bTzdWpG3eA4PCgcYOcisaTfDH5ZbbjhcD0Ndhu2gBfkz154rlvGAjjhVowCdozgc571BuirY6hJ5u1iTzjIP61b1S8GzbvCnHcj1xz+dcrp986/JGcH25I571uRrvBLbXdu68UWDZmOLV5LhvMUqW6EHFUblTG2SOemDXQXjRw4QtywJXJrlb4GaZjEAp6t79q1iVqZupEzNuT5AoO7Ycg0lpC6xgsNrZHJFRzwvHJtB3IwBHGPwrQtPm+VlUKT94nNbEj5dPdcMzgN0wOn4/571nX67WRcsOeSv45Nb1u0kismN23pk5xWfqtr8qkooaMfNjoam4GFFdhZNow3t3rJupfs+ps2AVz8uc1akkZZiY/mzwT+NZ95J5lwpyo29jkk4PrVAdrZwmS3RuEB+bAPTNQXK+XNIcc8Drxil0S6At/3uXXOMj6dKS8xBM+T8xPyevas9gLFirtt2k9d3PT6fSt7yx5QL4OV4KnJB+maq6FYyyKrsPvYHz8Vt6pYRWMO8N1HK+h/E1EhIwL64RlxHCX2DJ+fBJqOFTdRhtpx/dzkCo4yJJGCP8ynJX19KuwARKDFlV9QPUdKaGNWykWdSwBVjj6dMDrXoNnZtHbwyKN7/wAeD09/51zml2qXEsYmYFVIOG7DOcV10NqILcGM5BIyQCfr+lTJmTZm607/AGceYvB6jP3uvGK811djuKrI4OP4efbmvUNcZprTCFc4GNxx35ribmw/eMEjAIPOWzj396IF9Dh5ZpQxQ5BHXnr+FEFu7ISVU99pIrUv7VoZiyMCc8rUGwPzjaW6E11dDMpSbs5jTD5xt6kmpGvHjjC9GLZHHJ4q0yblAc56FmwfWq728mPmRju+6cd6aAzLy4847VLNzntg81Bbs8cLrK+Tn5cDoOtO1BTHISF5z09B61WVjcPjdhh/Fn/PFXYlbksk58tyODt6sRn/ADz+lZV1cPMCQm3I+8D0x3H41Cl1Isrr1ib5T34zmnvDcJG4kO7HRsYyKcSpBZTtFcRbhu55YHI/GvSNFtJJrUmDLqw5XB9OleZRudwLHaoOCc8ivVPA9wssKsRzkfMeBRV2uY9Tbt/D4a3WYIc45BPI9qqyKtrGVZsM3RDxiugW6jhiWYjB64DDv6Vz2rXH71iOEf3PrXCmxkllcK0yqWYDGSSeD6itK7mQwMB0xx+Vcj9qeHbt7/xZPHrU8esA7v3h3Bevem0wiZ/iCyMtvL5fEiDduz29SK4yG+ezuGjaTLAZKgg5/WvVY4UutPnccrtOWYe1eT6lbeRqEgCZXOA1aU3fQ10Z2Gh+JQygsNmTtxnBJFa11qhktsA+YJMt979M1wOjyP5hAbhTjOOprobe4CSbWIQ4J6ED/wDXUzj1JasZOo+b9odU5yO5xg5HT9awJLWZmdcNn1/z616DJapcL5jMoyeCeh+tU7fw+z3yErwzcOvT6VUZLYdzK0PwfLMC0ij5uORnt6VeuvA9zGzSRRFhgjCjqccGvS9N0tVRFHRTjca1LvSo1QrkfTAFaa7kOVz57n0+6s7t4fmQkjluvXOK6nwzdHcScjbzhhwx9OnIrR8babEsodDtfIx2PB5rmU1I6exj8sOxx1P45oXvA9kHiq+llWQyrt/vdOf8ivKNchneRsod3PG0kfXPSu31q6a8V2ZmKsOc44z9BXFX0br8kZLnHHGBn6V101YRzLKwf1GScY/QVuaWeQiAsW5znjtxWX5LK21vvKTnHetDS4WWcbQCzH+HjH1rolsYx3O0sHbeioVZscAk56c/hRVC2kRbhl3gjAJw4xnFFc5s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428596" y="1285860"/>
            <a:ext cx="3429024" cy="4786346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3008313" cy="1077934"/>
          </a:xfrm>
        </p:spPr>
        <p:txBody>
          <a:bodyPr/>
          <a:lstStyle/>
          <a:p>
            <a:pPr algn="ctr"/>
            <a:r>
              <a:rPr lang="ru-RU" dirty="0" smtClean="0"/>
              <a:t>Кончин Алексей Петрович </a:t>
            </a:r>
            <a:br>
              <a:rPr lang="ru-RU" dirty="0" smtClean="0"/>
            </a:br>
            <a:r>
              <a:rPr lang="ru-RU" dirty="0" smtClean="0"/>
              <a:t>Кончина Клавдия Алексеевна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	Мой прадедушка подполковник Кончин Алексей Петрович.</a:t>
            </a:r>
          </a:p>
          <a:p>
            <a:pPr>
              <a:buNone/>
            </a:pPr>
            <a:r>
              <a:rPr lang="ru-RU" sz="1400" dirty="0" smtClean="0"/>
              <a:t>	Прабабушка ефрейтор Кончина Клавдия Алексеевна.</a:t>
            </a:r>
          </a:p>
          <a:p>
            <a:pPr>
              <a:buNone/>
            </a:pPr>
            <a:r>
              <a:rPr lang="ru-RU" sz="1400" dirty="0" smtClean="0"/>
              <a:t>	Они ушли на фронт, когда прабабушке было 18 лет, а прадедушке – 27.</a:t>
            </a:r>
          </a:p>
          <a:p>
            <a:pPr>
              <a:buNone/>
            </a:pPr>
            <a:r>
              <a:rPr lang="ru-RU" sz="1400" dirty="0" smtClean="0"/>
              <a:t>	Воевали с начала Великой Отечественной войны и дошли до Берлина в составе 2-ой Воздушной армии </a:t>
            </a:r>
            <a:r>
              <a:rPr lang="en-US" sz="1400" dirty="0" smtClean="0"/>
              <a:t>I</a:t>
            </a:r>
            <a:r>
              <a:rPr lang="ru-RU" sz="1400" dirty="0" smtClean="0"/>
              <a:t> Украинского фронта 700-го батальона аэродромного обслуживания. </a:t>
            </a:r>
          </a:p>
          <a:p>
            <a:pPr>
              <a:buNone/>
            </a:pPr>
            <a:r>
              <a:rPr lang="ru-RU" sz="1400" dirty="0" smtClean="0"/>
              <a:t>	Прадедушка был политработником (комиссаром),был человеком партийной убежденности, героизма и мужества. Его задача – закалять сердца воинов, вселять уверенность в победу. </a:t>
            </a:r>
          </a:p>
          <a:p>
            <a:pPr>
              <a:buNone/>
            </a:pPr>
            <a:r>
              <a:rPr lang="ru-RU" sz="1400" dirty="0" smtClean="0"/>
              <a:t>	Прабабушка занималась организацией обеспечения подвозов боеприпасов для летных полков.</a:t>
            </a:r>
          </a:p>
          <a:p>
            <a:pPr>
              <a:buNone/>
            </a:pPr>
            <a:r>
              <a:rPr lang="ru-RU" sz="1400" dirty="0" smtClean="0"/>
              <a:t>	За выполнение боевых задач по защите Отечества, за мужество и героизм имеют много медалей и орденов: «За оборону Кавказа», «За победу над Германией», «За освобождение Праги», орден Отечественной войны </a:t>
            </a:r>
            <a:r>
              <a:rPr lang="en-US" sz="1400" dirty="0" smtClean="0"/>
              <a:t>II</a:t>
            </a:r>
            <a:r>
              <a:rPr lang="ru-RU" sz="1400" dirty="0" smtClean="0"/>
              <a:t> степени…</a:t>
            </a:r>
          </a:p>
          <a:p>
            <a:pPr>
              <a:buNone/>
            </a:pPr>
            <a:r>
              <a:rPr lang="ru-RU" sz="1400" dirty="0" smtClean="0"/>
              <a:t>	</a:t>
            </a:r>
            <a:r>
              <a:rPr lang="ru-RU" sz="1400" dirty="0" err="1" smtClean="0"/>
              <a:t>Поокончании</a:t>
            </a:r>
            <a:r>
              <a:rPr lang="ru-RU" sz="1400" dirty="0" smtClean="0"/>
              <a:t> войны в Вене в 1946г. они поженились.</a:t>
            </a:r>
          </a:p>
          <a:p>
            <a:pPr>
              <a:buNone/>
            </a:pPr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142844" y="1357298"/>
            <a:ext cx="2168748" cy="299706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1500166" y="3500438"/>
            <a:ext cx="2087450" cy="3009900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2020-05-07 19-13-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28604"/>
            <a:ext cx="4500576" cy="600076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Денисенко Николай Иванович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1100" dirty="0" smtClean="0"/>
              <a:t>	Все каникулы я провожу в городе Майском Кабардино-Балкарской республики у бабушки и дедушки </a:t>
            </a:r>
            <a:r>
              <a:rPr lang="ru-RU" sz="1100" dirty="0" err="1" smtClean="0"/>
              <a:t>Трегубовых</a:t>
            </a:r>
            <a:r>
              <a:rPr lang="ru-RU" sz="1100" dirty="0" smtClean="0"/>
              <a:t>. Бабушка Трегубова Елизавета Николаевна рассказывала о своем отце Денисенко Николае Ивановиче, который участвовал в боевых действиях в годы Великой Отечественной Войны. Призвали его 23 июня 1941 года. Иркутский </a:t>
            </a:r>
            <a:r>
              <a:rPr lang="ru-RU" sz="1100" dirty="0" err="1" smtClean="0"/>
              <a:t>Горвоенкомат</a:t>
            </a:r>
            <a:r>
              <a:rPr lang="ru-RU" sz="1100" dirty="0" smtClean="0"/>
              <a:t> направил прадедушку на призывной пункт в с. Мальта Иркутской области, а затем его направили в г. Курск. В ходе боев с 1941г. по 1943г. мл. лейтенант Денисенко Николай Иванович дослужился до майора артиллерийских войск и был награжден орденом «Красной звезды» и орденом «Красного знамени». Служил Николай Иванович в 187 Гвардейском полку, 83</a:t>
            </a:r>
          </a:p>
          <a:p>
            <a:pPr algn="just">
              <a:buNone/>
            </a:pPr>
            <a:r>
              <a:rPr lang="ru-RU" sz="1100" dirty="0" smtClean="0"/>
              <a:t>	Гвардейской стрелковой дивизии, 11 Гвардейской армии входившей в состав Брянского фронта, он был командиром дивизиона 76 миллиметровых пушек. Артиллерийский дивизион под его командованием принимал участие в боях на Орловско-Курской дуге. В ходе освобождения г. Орла, 12июля 1943года, при прорыве оборонительной полосы противника, он находился в боевых порядках наступающей пехоты и огнем своего дивизиона обеспечивал продвижение вперед. Благодаря хорошей организации огня и взаимодействия с пехотой, обеспечил успешное развитие боя. В бою под обстрелом противника работал смело и инициативно не щадя своей жизни для победы над врагом. На поле боя, выполняя боевое задание, был тяжело ранен. В соответствии с представлением наградного листа от 7 августа 1943года подписанного командиром 187 Гвардейского артиллерийского полка подполковником </a:t>
            </a:r>
            <a:r>
              <a:rPr lang="ru-RU" sz="1100" dirty="0" err="1" smtClean="0"/>
              <a:t>Мосолкиным</a:t>
            </a:r>
            <a:r>
              <a:rPr lang="ru-RU" sz="1100" dirty="0" smtClean="0"/>
              <a:t>: за образцовое выполнение заданий командования и проявленные при этом мужество и героизм майор Денисенко Николай Иванович был удостоен правительственной награды ордена « Красного Знамени» согласно Указа Верховного Совета СССР от 27 октября 1943года. После тяжелого ранения прадедушку прооперировали в санитарном поезде и доставили по месту жительства в город Иркутск. Ранение не позволило участвовать в военных действиях. Но после выздоровления в 1944году он был отправлен на восстановление работы лесного хозяйства Западной Украины в г. Ровно на должность директора треста лесного хозяйства Ровенской области.</a:t>
            </a:r>
          </a:p>
          <a:p>
            <a:pPr>
              <a:buNone/>
            </a:pPr>
            <a:endParaRPr lang="ru-RU" sz="1100" dirty="0"/>
          </a:p>
        </p:txBody>
      </p:sp>
      <p:pic>
        <p:nvPicPr>
          <p:cNvPr id="47106" name="Picture 2" descr="C:\Users\User\Downloads\2020-05-05 13-14-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7298"/>
            <a:ext cx="3415870" cy="4852734"/>
          </a:xfrm>
          <a:prstGeom prst="rect">
            <a:avLst/>
          </a:prstGeom>
          <a:noFill/>
        </p:spPr>
      </p:pic>
      <p:sp>
        <p:nvSpPr>
          <p:cNvPr id="47108" name="AutoShape 4" descr="https://3.downloader.disk.yandex.ru/preview/a2ad7794f3cb7763184ccf649874b0601b03ea1b0b3e75c57adcb8b8fadeaea3/inf/MWBU7CeIKgFNQKXvJnMFyDU5pznbc2ZIGBB628pdBkSCQpXSjncBRTbG4HO7SYOjmXBLXRyC2JSfT83w1dCQsg==?uid=197626215&amp;filename=2020-05-05+13-14-08.JPG&amp;disposition=inline&amp;hash=&amp;limit=0&amp;content_type=image%2Fjpeg&amp;tknv=v2&amp;owner_uid=197626215&amp;size=1261x908"/>
          <p:cNvSpPr>
            <a:spLocks noGrp="1" noChangeAspect="1" noChangeArrowheads="1"/>
          </p:cNvSpPr>
          <p:nvPr>
            <p:ph type="body" sz="half" idx="2"/>
          </p:nvPr>
        </p:nvSpPr>
        <p:spPr bwMode="auto">
          <a:xfrm>
            <a:off x="857224" y="1435100"/>
            <a:ext cx="2608289" cy="4067279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User\Downloads\2020-05-05 13-14-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3757639" cy="4572032"/>
          </a:xfrm>
          <a:prstGeom prst="rect">
            <a:avLst/>
          </a:prstGeom>
          <a:noFill/>
        </p:spPr>
      </p:pic>
      <p:pic>
        <p:nvPicPr>
          <p:cNvPr id="51202" name="Picture 2" descr="C:\Users\User\Downloads\2020-05-05 13-14-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500042"/>
            <a:ext cx="4179087" cy="557211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Users\User\Downloads\2020-05-07 16-21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28604"/>
            <a:ext cx="3077560" cy="4786322"/>
          </a:xfrm>
          <a:prstGeom prst="rect">
            <a:avLst/>
          </a:prstGeom>
          <a:noFill/>
        </p:spPr>
      </p:pic>
      <p:pic>
        <p:nvPicPr>
          <p:cNvPr id="86019" name="Picture 3" descr="C:\Users\User\Downloads\IMG-20200507-WA00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285860"/>
            <a:ext cx="3071834" cy="482714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err="1" smtClean="0"/>
              <a:t>Свистунова</a:t>
            </a:r>
            <a:r>
              <a:rPr lang="ru-RU" sz="2000" b="1" dirty="0" smtClean="0"/>
              <a:t> Зоя </a:t>
            </a:r>
            <a:r>
              <a:rPr lang="ru-RU" sz="2000" b="1" dirty="0" err="1" smtClean="0"/>
              <a:t>Арсентьевна</a:t>
            </a:r>
            <a:r>
              <a:rPr lang="ru-RU" sz="2000" b="1" dirty="0" smtClean="0"/>
              <a:t>  </a:t>
            </a:r>
          </a:p>
          <a:p>
            <a:pPr algn="ctr"/>
            <a:r>
              <a:rPr lang="ru-RU" dirty="0" smtClean="0"/>
              <a:t>(17.12.1918 г. - 30.07.1977 г.)</a:t>
            </a:r>
          </a:p>
          <a:p>
            <a:r>
              <a:rPr lang="ru-RU" dirty="0" smtClean="0"/>
              <a:t>Служила медицинской сестрой в военном госпитале с 1941 г. по 1944 год.</a:t>
            </a:r>
            <a:endParaRPr lang="ru-RU" dirty="0"/>
          </a:p>
        </p:txBody>
      </p:sp>
      <p:pic>
        <p:nvPicPr>
          <p:cNvPr id="52226" name="Picture 2" descr="C:\Users\User\Downloads\ФОТО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9830" y="571480"/>
            <a:ext cx="4166012" cy="555468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User\Downloads\ТАН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8631276" cy="629930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Костромитин Константин </a:t>
            </a:r>
            <a:r>
              <a:rPr lang="ru-RU" dirty="0" err="1" smtClean="0"/>
              <a:t>Гурьянович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4274" name="Picture 2" descr="C:\Users\User\Downloads\CCI06052020_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500042"/>
            <a:ext cx="4815527" cy="5853113"/>
          </a:xfrm>
          <a:prstGeom prst="rect">
            <a:avLst/>
          </a:prstGeom>
          <a:noFill/>
        </p:spPr>
      </p:pic>
      <p:pic>
        <p:nvPicPr>
          <p:cNvPr id="1026" name="Picture 2" descr="C:\Users\User\Downloads\дедуш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710" y="1428736"/>
            <a:ext cx="3289001" cy="47148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User\Downloads\DSC_37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7858180" cy="556220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User\Downloads\Даша 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3906971" cy="5857892"/>
          </a:xfrm>
          <a:prstGeom prst="rect">
            <a:avLst/>
          </a:prstGeom>
          <a:noFill/>
        </p:spPr>
      </p:pic>
      <p:pic>
        <p:nvPicPr>
          <p:cNvPr id="2050" name="Picture 2" descr="C:\Users\User\Downloads\мой дедушка в форм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642918"/>
            <a:ext cx="3714545" cy="557234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CCI06052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28604"/>
            <a:ext cx="7507333" cy="604998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Змеев Иван Иванович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6322" name="Picture 2" descr="C:\Users\User\Downloads\2020-05-06 12-41-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31830" y="273050"/>
            <a:ext cx="4598190" cy="6084908"/>
          </a:xfrm>
          <a:prstGeom prst="rect">
            <a:avLst/>
          </a:prstGeom>
          <a:noFill/>
        </p:spPr>
      </p:pic>
      <p:pic>
        <p:nvPicPr>
          <p:cNvPr id="56323" name="Picture 3" descr="C:\Users\User\Downloads\2020-05-06 12-41-10_15888455521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00174"/>
            <a:ext cx="3147997" cy="421481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User\Downloads\2020-05-07 12-57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36704"/>
            <a:ext cx="4791647" cy="616413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8370" name="Picture 2" descr="C:\Users\User\Downloads\2020-05-07 10-35-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57166"/>
            <a:ext cx="4143404" cy="6108953"/>
          </a:xfrm>
          <a:prstGeom prst="rect">
            <a:avLst/>
          </a:prstGeom>
          <a:noFill/>
        </p:spPr>
      </p:pic>
      <p:pic>
        <p:nvPicPr>
          <p:cNvPr id="6" name="Picture 2" descr="C:\Users\User\Downloads\2020-05-07 10-34-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642918"/>
            <a:ext cx="3574863" cy="550070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 descr="C:\Users\User\Downloads\2020-05-07 10-34-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571480"/>
            <a:ext cx="3730034" cy="5743592"/>
          </a:xfrm>
          <a:prstGeom prst="rect">
            <a:avLst/>
          </a:prstGeom>
          <a:noFill/>
        </p:spPr>
      </p:pic>
      <p:pic>
        <p:nvPicPr>
          <p:cNvPr id="2050" name="Picture 2" descr="C:\Users\User\Downloads\2020-05-07 17-03-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00042"/>
            <a:ext cx="3555923" cy="585789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User\Downloads\2020-05-06 19-31-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8322325" cy="52314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Дементьев Иван Маркович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9874" name="Picture 2" descr="C:\Users\User\Downloads\2020-05-07 10-30-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3818238" cy="4656130"/>
          </a:xfrm>
          <a:prstGeom prst="rect">
            <a:avLst/>
          </a:prstGeom>
          <a:noFill/>
        </p:spPr>
      </p:pic>
      <p:pic>
        <p:nvPicPr>
          <p:cNvPr id="79875" name="Picture 3" descr="C:\Users\User\Downloads\IMG-20200507-WA00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428604"/>
            <a:ext cx="2307154" cy="578907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Котенко</a:t>
            </a:r>
            <a:r>
              <a:rPr lang="ru-RU" dirty="0" smtClean="0"/>
              <a:t> Дмитрий Николаевич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42" name="Picture 2" descr="C:\Users\User\Downloads\2020-05-06 14-52-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357166"/>
            <a:ext cx="4338716" cy="5995989"/>
          </a:xfrm>
          <a:prstGeom prst="rect">
            <a:avLst/>
          </a:prstGeom>
          <a:noFill/>
        </p:spPr>
      </p:pic>
      <p:pic>
        <p:nvPicPr>
          <p:cNvPr id="61443" name="Picture 3" descr="C:\Users\User\Downloads\2020-05-06 14-53-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736"/>
            <a:ext cx="3643338" cy="450057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User\Downloads\2020-05-06 14-53-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4"/>
            <a:ext cx="3715598" cy="5942636"/>
          </a:xfrm>
          <a:prstGeom prst="rect">
            <a:avLst/>
          </a:prstGeom>
          <a:noFill/>
        </p:spPr>
      </p:pic>
      <p:pic>
        <p:nvPicPr>
          <p:cNvPr id="62467" name="Picture 3" descr="C:\Users\User\Downloads\2020-05-06 14-50-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7166"/>
            <a:ext cx="3444265" cy="621505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Захарова (</a:t>
            </a:r>
            <a:r>
              <a:rPr lang="ru-RU" dirty="0" err="1" smtClean="0"/>
              <a:t>Шепетя</a:t>
            </a:r>
            <a:r>
              <a:rPr lang="ru-RU" dirty="0" smtClean="0"/>
              <a:t>) Виктория Илларионовна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3490" name="Picture 2" descr="C:\Users\User\Downloads\2020-05-06 12-03-4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57620" y="428604"/>
            <a:ext cx="4430283" cy="5853113"/>
          </a:xfrm>
          <a:prstGeom prst="rect">
            <a:avLst/>
          </a:prstGeom>
          <a:noFill/>
        </p:spPr>
      </p:pic>
      <p:pic>
        <p:nvPicPr>
          <p:cNvPr id="63491" name="Picture 3" descr="C:\Users\User\Downloads\2020-05-06 12-01-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736"/>
            <a:ext cx="3069324" cy="473415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User\Downloads\2020-05-06 12-06-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3847469" cy="5429264"/>
          </a:xfrm>
          <a:prstGeom prst="rect">
            <a:avLst/>
          </a:prstGeom>
          <a:noFill/>
        </p:spPr>
      </p:pic>
      <p:pic>
        <p:nvPicPr>
          <p:cNvPr id="64515" name="Picture 3" descr="C:\Users\User\Downloads\2020-05-06 12-05-50_15888456049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571480"/>
            <a:ext cx="4063172" cy="2309814"/>
          </a:xfrm>
          <a:prstGeom prst="rect">
            <a:avLst/>
          </a:prstGeom>
          <a:noFill/>
        </p:spPr>
      </p:pic>
      <p:pic>
        <p:nvPicPr>
          <p:cNvPr id="64516" name="Picture 4" descr="C:\Users\User\Downloads\2020-05-06 12-03-5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000372"/>
            <a:ext cx="3018487" cy="357187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User\Downloads\2020-05-06 12-03-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3882191" cy="5286388"/>
          </a:xfrm>
          <a:prstGeom prst="rect">
            <a:avLst/>
          </a:prstGeom>
          <a:noFill/>
        </p:spPr>
      </p:pic>
      <p:pic>
        <p:nvPicPr>
          <p:cNvPr id="65539" name="Picture 3" descr="C:\Users\User\Downloads\2020-05-06 12-05-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500042"/>
            <a:ext cx="4071948" cy="578647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6562" name="Picture 2" descr="C:\Users\User\Downloads\2020-05-04 18-18-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715436" cy="642942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User\Downloads\Screenshot_2020-05-07-13-51-47-487_cn.wps.xiaomi.abroad.l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85728"/>
            <a:ext cx="4214842" cy="628654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User\Downloads\2020-05-03 14-49-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7983406" cy="578647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Users\User\Downloads\IMG-20200507-WA00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71480"/>
            <a:ext cx="4034276" cy="5643578"/>
          </a:xfrm>
          <a:prstGeom prst="rect">
            <a:avLst/>
          </a:prstGeom>
          <a:noFill/>
        </p:spPr>
      </p:pic>
      <p:pic>
        <p:nvPicPr>
          <p:cNvPr id="72707" name="Picture 3" descr="C:\Users\User\Downloads\IMG-20200507-WA00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571480"/>
            <a:ext cx="4144280" cy="5643602"/>
          </a:xfrm>
          <a:prstGeom prst="rect">
            <a:avLst/>
          </a:prstGeom>
          <a:noFill/>
        </p:spPr>
      </p:pic>
      <p:pic>
        <p:nvPicPr>
          <p:cNvPr id="4" name="7c6d3f9e817b1f0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42844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User\Downloads\IMG-20200507-WA00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129350" cy="4357694"/>
          </a:xfrm>
          <a:prstGeom prst="rect">
            <a:avLst/>
          </a:prstGeom>
          <a:noFill/>
        </p:spPr>
      </p:pic>
      <p:pic>
        <p:nvPicPr>
          <p:cNvPr id="73731" name="Picture 3" descr="C:\Users\User\Downloads\IMG-20200507-WA00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66" y="142852"/>
            <a:ext cx="3071834" cy="4344694"/>
          </a:xfrm>
          <a:prstGeom prst="rect">
            <a:avLst/>
          </a:prstGeom>
          <a:noFill/>
        </p:spPr>
      </p:pic>
      <p:pic>
        <p:nvPicPr>
          <p:cNvPr id="73732" name="Picture 4" descr="C:\Users\User\Downloads\IMG-20200507-WA00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428868"/>
            <a:ext cx="2877756" cy="421481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User\Downloads\IMG-20200507-WA00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6470323" cy="4071990"/>
          </a:xfrm>
          <a:prstGeom prst="rect">
            <a:avLst/>
          </a:prstGeom>
          <a:noFill/>
        </p:spPr>
      </p:pic>
      <p:pic>
        <p:nvPicPr>
          <p:cNvPr id="74755" name="Picture 3" descr="C:\Users\User\Downloads\IMG-20200507-WA00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429000"/>
            <a:ext cx="4129016" cy="317659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User\Downloads\IMG-20200507-WA00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342748" cy="505779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6802" name="Picture 2" descr="C:\Users\User\Downloads\IMG-20200507-WA00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389835" cy="5853113"/>
          </a:xfrm>
          <a:prstGeom prst="rect">
            <a:avLst/>
          </a:prstGeom>
          <a:noFill/>
        </p:spPr>
      </p:pic>
      <p:pic>
        <p:nvPicPr>
          <p:cNvPr id="76803" name="Picture 3" descr="C:\Users\User\Downloads\IMG-20200507-WA00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785794"/>
            <a:ext cx="3500462" cy="52864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Ижбулатов</a:t>
            </a:r>
            <a:r>
              <a:rPr lang="ru-RU" dirty="0" smtClean="0"/>
              <a:t> </a:t>
            </a:r>
            <a:r>
              <a:rPr lang="ru-RU" dirty="0" err="1" smtClean="0"/>
              <a:t>Исхак</a:t>
            </a:r>
            <a:r>
              <a:rPr lang="ru-RU" dirty="0" smtClean="0"/>
              <a:t> </a:t>
            </a:r>
            <a:r>
              <a:rPr lang="ru-RU" dirty="0" err="1" smtClean="0"/>
              <a:t>Исмаилович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Users\User\Downloads\2020-05-07 14-46-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14356"/>
            <a:ext cx="4039594" cy="5386125"/>
          </a:xfrm>
          <a:prstGeom prst="rect">
            <a:avLst/>
          </a:prstGeom>
          <a:noFill/>
        </p:spPr>
      </p:pic>
      <p:pic>
        <p:nvPicPr>
          <p:cNvPr id="6" name="Picture 3" descr="C:\Users\User\Downloads\2020-05-07 10-34-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857364"/>
            <a:ext cx="3379769" cy="342902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User\Downloads\2020-05-07 15-28-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3812574" cy="5484200"/>
          </a:xfrm>
          <a:prstGeom prst="rect">
            <a:avLst/>
          </a:prstGeom>
          <a:noFill/>
        </p:spPr>
      </p:pic>
      <p:pic>
        <p:nvPicPr>
          <p:cNvPr id="82947" name="Picture 3" descr="C:\Users\User\Downloads\2020-05-07 15-28-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85728"/>
            <a:ext cx="2890825" cy="2972214"/>
          </a:xfrm>
          <a:prstGeom prst="rect">
            <a:avLst/>
          </a:prstGeom>
          <a:noFill/>
        </p:spPr>
      </p:pic>
      <p:pic>
        <p:nvPicPr>
          <p:cNvPr id="82948" name="Picture 4" descr="C:\Users\User\Downloads\2020-05-07 15-28-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3357562"/>
            <a:ext cx="1396074" cy="2846392"/>
          </a:xfrm>
          <a:prstGeom prst="rect">
            <a:avLst/>
          </a:prstGeom>
          <a:noFill/>
        </p:spPr>
      </p:pic>
      <p:pic>
        <p:nvPicPr>
          <p:cNvPr id="82949" name="Picture 5" descr="C:\Users\User\Downloads\2020-05-07 15-28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3357562"/>
            <a:ext cx="2288131" cy="322746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Users\User\Pictures\2020-05-07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85794"/>
            <a:ext cx="3840539" cy="5286388"/>
          </a:xfrm>
          <a:prstGeom prst="rect">
            <a:avLst/>
          </a:prstGeom>
          <a:noFill/>
        </p:spPr>
      </p:pic>
      <p:pic>
        <p:nvPicPr>
          <p:cNvPr id="83971" name="Picture 3" descr="C:\Users\User\Pictures\2020-05-07\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785794"/>
            <a:ext cx="3840556" cy="52864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Users\User\Pictures\2020-05-07\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28620"/>
            <a:ext cx="3929090" cy="5408276"/>
          </a:xfrm>
          <a:prstGeom prst="rect">
            <a:avLst/>
          </a:prstGeom>
          <a:noFill/>
        </p:spPr>
      </p:pic>
      <p:pic>
        <p:nvPicPr>
          <p:cNvPr id="84996" name="Picture 4" descr="C:\Users\User\Pictures\2020-05-07\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41250"/>
            <a:ext cx="3929090" cy="540827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loud.prezentacii.org/19/05/146404/images/screen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01121" cy="625082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8000"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mtClean="0"/>
          </a:p>
        </p:txBody>
      </p:sp>
      <p:pic>
        <p:nvPicPr>
          <p:cNvPr id="4" name="Picture 2" descr="Презентации по памятникам героев великой отечественной войне - Новинки софта, игр, музы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596" y="214290"/>
            <a:ext cx="8518422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i="1" dirty="0">
                <a:ln w="1905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Знаем!   Помним!   Гордимся! </a:t>
            </a:r>
          </a:p>
        </p:txBody>
      </p:sp>
    </p:spTree>
  </p:cSld>
  <p:clrMapOvr>
    <a:masterClrMapping/>
  </p:clrMapOvr>
  <p:transition spd="slow" advClick="0" advTm="6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69</Words>
  <Application>Microsoft Office PowerPoint</Application>
  <PresentationFormat>Экран (4:3)</PresentationFormat>
  <Paragraphs>59</Paragraphs>
  <Slides>50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Оформление по умолчанию</vt:lpstr>
      <vt:lpstr>75-летию  Победы посвящается…</vt:lpstr>
      <vt:lpstr>Над презентацией работали:  ученики 4 «Г» класса  МБОУ «Школа №107»  Классный руководитель:  Медведева Диана Олеговна  </vt:lpstr>
      <vt:lpstr>Слайд 3</vt:lpstr>
      <vt:lpstr>Слайд 4</vt:lpstr>
      <vt:lpstr>Слайд 5</vt:lpstr>
      <vt:lpstr>Слайд 6</vt:lpstr>
      <vt:lpstr>Слайд 7</vt:lpstr>
      <vt:lpstr>Слайд 8</vt:lpstr>
      <vt:lpstr>« ПУСТЬ  ПОКОЛЕНИЯ ЗНАЮТ…»</vt:lpstr>
      <vt:lpstr>Слайд 10</vt:lpstr>
      <vt:lpstr>Слайд 11</vt:lpstr>
      <vt:lpstr>Мильковский Иван Ефимович</vt:lpstr>
      <vt:lpstr>Слайд 13</vt:lpstr>
      <vt:lpstr>Багдасарян Ерванд Хачатурович </vt:lpstr>
      <vt:lpstr>Кончин Алексей Петрович  Кончина Клавдия Алексеевна</vt:lpstr>
      <vt:lpstr>Слайд 16</vt:lpstr>
      <vt:lpstr>Денисенко Николай Иванович</vt:lpstr>
      <vt:lpstr>Слайд 18</vt:lpstr>
      <vt:lpstr>Слайд 19</vt:lpstr>
      <vt:lpstr>Слайд 20</vt:lpstr>
      <vt:lpstr>Слайд 21</vt:lpstr>
      <vt:lpstr>Костромитин Константин Гурьянович</vt:lpstr>
      <vt:lpstr>Слайд 23</vt:lpstr>
      <vt:lpstr>Слайд 24</vt:lpstr>
      <vt:lpstr>Слайд 25</vt:lpstr>
      <vt:lpstr>Змеев Иван Иванович</vt:lpstr>
      <vt:lpstr>Слайд 27</vt:lpstr>
      <vt:lpstr>Слайд 28</vt:lpstr>
      <vt:lpstr>Слайд 29</vt:lpstr>
      <vt:lpstr>Слайд 30</vt:lpstr>
      <vt:lpstr>Дементьев Иван Маркович </vt:lpstr>
      <vt:lpstr>Котенко Дмитрий Николаевич</vt:lpstr>
      <vt:lpstr>Слайд 33</vt:lpstr>
      <vt:lpstr>Захарова (Шепетя) Виктория Илларионовна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Ижбулатов Исхак Исмаилович</vt:lpstr>
      <vt:lpstr>Слайд 46</vt:lpstr>
      <vt:lpstr>Слайд 47</vt:lpstr>
      <vt:lpstr>Слайд 48</vt:lpstr>
      <vt:lpstr>Слайд 49</vt:lpstr>
      <vt:lpstr>Слайд 50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65-летию Победы посвящается…</dc:title>
  <dc:creator>Alex</dc:creator>
  <cp:lastModifiedBy>User</cp:lastModifiedBy>
  <cp:revision>72</cp:revision>
  <dcterms:created xsi:type="dcterms:W3CDTF">2009-08-30T20:25:23Z</dcterms:created>
  <dcterms:modified xsi:type="dcterms:W3CDTF">2020-05-08T06:04:09Z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2308311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