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1A588DA-B205-417F-A912-3296D6E50392}" type="datetimeFigureOut">
              <a:rPr lang="ru-RU" smtClean="0"/>
              <a:t>08.05.2020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C6154AB-291E-4C74-BCB5-D5873BE3479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772800" cy="782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48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9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685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27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58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41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47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895350"/>
            <a:ext cx="7800975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2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0" y="332656"/>
            <a:ext cx="7800975" cy="56525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3808" y="6144010"/>
            <a:ext cx="40779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АЛБУЛ ИРИНЫ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59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1" y="692696"/>
            <a:ext cx="7800975" cy="51625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3808" y="6237312"/>
            <a:ext cx="3687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АЛБУЛ ИРИНЫ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34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49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59832" y="6211669"/>
            <a:ext cx="3687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АЛБУЛ ИРИНЫ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500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6974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27784" y="6021288"/>
            <a:ext cx="3687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АЛБУЛ ИРИНЫ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9148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76672"/>
            <a:ext cx="7800975" cy="438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7584" y="5157192"/>
            <a:ext cx="10719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Захаров Степан Михайлович</a:t>
            </a:r>
            <a:r>
              <a:rPr lang="ru-RU" dirty="0"/>
              <a:t>, </a:t>
            </a:r>
            <a:r>
              <a:rPr lang="ru-RU" dirty="0" smtClean="0"/>
              <a:t>1917- </a:t>
            </a:r>
            <a:r>
              <a:rPr lang="ru-RU" dirty="0"/>
              <a:t>16 ноября 1941.</a:t>
            </a:r>
          </a:p>
          <a:p>
            <a:r>
              <a:rPr lang="ru-RU" dirty="0"/>
              <a:t>Рядовой 13 кавалерийского полка 17 кавалерийской дивизии 7 кавалерийского </a:t>
            </a:r>
            <a:r>
              <a:rPr lang="ru-RU" dirty="0" smtClean="0"/>
              <a:t>корпуса</a:t>
            </a:r>
          </a:p>
          <a:p>
            <a:r>
              <a:rPr lang="ru-RU" dirty="0" smtClean="0"/>
              <a:t>Западного фронта. Погиб </a:t>
            </a:r>
            <a:r>
              <a:rPr lang="ru-RU" dirty="0"/>
              <a:t>у села Егорье Лотошинского района Московской области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71800" y="6227488"/>
            <a:ext cx="4827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ЗАХАРОВА АЛЕКСАНДРА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793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1238250"/>
            <a:ext cx="7800975" cy="438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7664" y="529516"/>
            <a:ext cx="67324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НИКИФОРОВ ДОРОФЕЙ ИВАНОВИЧ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1720" y="6037257"/>
            <a:ext cx="4533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ЗОЛОТОВА ИВАНА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210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7800975" cy="4381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577" y="5229200"/>
            <a:ext cx="78009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Пащенко Николай Сидорович </a:t>
            </a:r>
            <a:r>
              <a:rPr lang="ru-RU" dirty="0"/>
              <a:t>. Родился 09.05.1923 , умер 30.07. 1991 . </a:t>
            </a:r>
            <a:endParaRPr lang="ru-RU" dirty="0" smtClean="0"/>
          </a:p>
          <a:p>
            <a:r>
              <a:rPr lang="ru-RU" dirty="0" smtClean="0"/>
              <a:t>Лейтенант </a:t>
            </a:r>
            <a:r>
              <a:rPr lang="ru-RU" dirty="0"/>
              <a:t>( командир расчета Катюши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9752" y="6208224"/>
            <a:ext cx="49326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КОЛЕСНИКОВОЙ ДИАНЫ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034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1"/>
          <a:stretch/>
        </p:blipFill>
        <p:spPr>
          <a:xfrm>
            <a:off x="323528" y="0"/>
            <a:ext cx="8640959" cy="671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08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86" y="332656"/>
            <a:ext cx="7800975" cy="4543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1481" y="4931876"/>
            <a:ext cx="22746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8.11.1907 – 9.06.1971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2864917" cy="5373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05" y="304660"/>
            <a:ext cx="3131839" cy="26642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r="14324"/>
          <a:stretch/>
        </p:blipFill>
        <p:spPr>
          <a:xfrm>
            <a:off x="6010864" y="2968958"/>
            <a:ext cx="2795320" cy="22117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9712" y="6090592"/>
            <a:ext cx="5460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КОЛЕСНИКОВОЙ ДИАНЫ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31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16632"/>
            <a:ext cx="4752380" cy="4941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3227" y="5259411"/>
            <a:ext cx="6490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НИКОЛАЙ ЯКОВЛЕВИЧ ГУДЬ  28.02.1924-18.07.1997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0087" y="6130156"/>
            <a:ext cx="3903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АНИ КОЧКИНОЙ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79"/>
          <a:stretch/>
        </p:blipFill>
        <p:spPr>
          <a:xfrm>
            <a:off x="0" y="683347"/>
            <a:ext cx="3203848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5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80" y="260648"/>
            <a:ext cx="3839198" cy="46531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32040" y="5373216"/>
            <a:ext cx="38097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ОЛЬГА МИХАЙЛОВНА ГУДЬ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14.06.1924-15.09.2012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60" b="23232"/>
          <a:stretch/>
        </p:blipFill>
        <p:spPr>
          <a:xfrm>
            <a:off x="107478" y="836712"/>
            <a:ext cx="4464521" cy="27986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6081102"/>
            <a:ext cx="38898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ПРАБАБУШКА АНИ КОЧКИНОЙ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2262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22"/>
          <a:stretch/>
        </p:blipFill>
        <p:spPr>
          <a:xfrm>
            <a:off x="3995936" y="116632"/>
            <a:ext cx="4886325" cy="533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95936" y="6021288"/>
            <a:ext cx="4644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ПАВЕЛ МИХАЙЛОВИЧ БРЕДИХИН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1.01.1916-1.10.1941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5" b="46465"/>
          <a:stretch/>
        </p:blipFill>
        <p:spPr>
          <a:xfrm>
            <a:off x="25330" y="692696"/>
            <a:ext cx="3897206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10" y="5013176"/>
            <a:ext cx="3903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АНИ КОЧКИНОЙ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479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58121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7704" y="6191912"/>
            <a:ext cx="4958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ИРЫ ПОПОВОЙ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935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050"/>
            <a:ext cx="6858000" cy="47781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3146" y="4852958"/>
            <a:ext cx="7920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Герасимовна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Бондаренко</a:t>
            </a:r>
            <a:endParaRPr lang="ru-RU" dirty="0"/>
          </a:p>
          <a:p>
            <a:r>
              <a:rPr lang="ru-RU" dirty="0"/>
              <a:t>Это была удивительная женщина военной эпохи. Она сама выдержала все тяготы жизни, сберегла свою маму и дочь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1760" y="6144010"/>
            <a:ext cx="43999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ПРАБАБУШКА САРГСЯН СОФЬИ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5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71" y="116632"/>
            <a:ext cx="4058760" cy="4536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9386"/>
            <a:ext cx="3816424" cy="4523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5494" y="4822386"/>
            <a:ext cx="8313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Назаров Николай Константинович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27.07.2013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- 4.10.2004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1941г. проходил службу в войсках НКВД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1942г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в бою был ранен, контужен.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 в плен, бежал из плена. Прошёл всю войну.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67744" y="6218353"/>
            <a:ext cx="56687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ПРАДЕДУШКА ЭВЕЛИНЫ ЮРОВОЙ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20134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6632"/>
            <a:ext cx="91440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96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1238250"/>
            <a:ext cx="780097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46493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129</TotalTime>
  <Words>166</Words>
  <Application>Microsoft Office PowerPoint</Application>
  <PresentationFormat>Экран (4:3)</PresentationFormat>
  <Paragraphs>31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pion</dc:creator>
  <cp:lastModifiedBy>pion</cp:lastModifiedBy>
  <cp:revision>18</cp:revision>
  <dcterms:created xsi:type="dcterms:W3CDTF">2020-05-07T22:36:48Z</dcterms:created>
  <dcterms:modified xsi:type="dcterms:W3CDTF">2020-05-08T00:46:28Z</dcterms:modified>
</cp:coreProperties>
</file>