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736" y="-1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8BA1D-D692-43FB-8746-1E39DA45A9F3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2E0BD-DDB9-49BF-9DE9-A7A85F821B1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google.ru/url?sa=i&amp;url=https%3A%2F%2Fru.wikipedia.org%2Fwiki%2F%25D0%25A1%25D0%25BE%25D0%25B2%25D0%25B8%25D0%25BD%25D1%2584%25D0%25BE%25D1%2580%25D0%25BC%25D0%25B1%25D1%258E%25D1%2580%25D0%25BE&amp;psig=AOvVaw2HEAVWyStg-BOMXRNPITS5&amp;ust=1589010267399000&amp;source=images&amp;cd=vfe&amp;ved=0CAIQjRxqFwoTCMjrr9bio-kCFQAAAAAdAAAAABA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hyperlink" Target="https://www.eg.ru/society/522251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а 1 из 15817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85728"/>
            <a:ext cx="5715000" cy="429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00166" y="5500702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ЭТОТ ДЕНЬ ПОБЕДЫ…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20 из 85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496"/>
            <a:ext cx="6191250" cy="376237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57224" y="428604"/>
            <a:ext cx="7429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рассвете 22 июня  1941 года германская авиация подвергла бомбардировке многие города Советского Союза,  приграничные аэродромы и гарнизоны. Бомбы еще падали, а передовые части вермахта начали переходить границу на всем ее протяжении от Баренцева до Черного морей.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а 24 из 87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2905125" cy="3810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928794" y="4071942"/>
            <a:ext cx="5657703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Четыре долгих года войны советские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 с глубокой верой,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надеждой и уверенностью в завтрашнем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дне слушали сообщения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событиях на фронте, передаваемые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всесоюзным радио в сводках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Совинформбюро.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5" name="Picture 5" descr="Картинка 47 из 87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14290"/>
            <a:ext cx="5429248" cy="3791426"/>
          </a:xfrm>
          <a:prstGeom prst="rect">
            <a:avLst/>
          </a:prstGeom>
          <a:noFill/>
        </p:spPr>
      </p:pic>
      <p:pic>
        <p:nvPicPr>
          <p:cNvPr id="2050" name="Picture 2" descr="Совинформбюро — Википедия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060848"/>
            <a:ext cx="1965536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428597" y="428604"/>
            <a:ext cx="8143932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первые годы войны сообщалось об упорных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оборонительных боях Красной Армии, затем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великих победах советских войск под Москвой,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Сталинградом и Курском, в ходе форсирования Днепра,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наконец – о грандиозных наступательных операциях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наших войск в 1944-1945 год.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1" name="Picture 3" descr="Картинка 106 из 87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184306"/>
            <a:ext cx="4857784" cy="3449851"/>
          </a:xfrm>
          <a:prstGeom prst="rect">
            <a:avLst/>
          </a:prstGeom>
          <a:noFill/>
        </p:spPr>
      </p:pic>
      <p:pic>
        <p:nvPicPr>
          <p:cNvPr id="4" name="Рисунок 3" descr="http://im6-tub-ru.yandex.net/i?id=481948402-48-7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786190"/>
            <a:ext cx="357190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8596" y="285728"/>
            <a:ext cx="835824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 о  безоговорочной капитуляции фашистской Германии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 имени гитлеровского верховного командования подписал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генерал-фельдмаршал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Кейтель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Картинка 2 из 258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85926"/>
            <a:ext cx="5940425" cy="4659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428604"/>
            <a:ext cx="72866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имени Советского Верховного Главнокомандования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акт подписал заместитель Верховного Главнокомандующего,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Маршал Советского Союза Г.К. Жуков.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артинка 4 из 258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571744"/>
            <a:ext cx="5859780" cy="371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85721" y="142852"/>
            <a:ext cx="857256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средне европейскому времени это произошло поздно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ночью 8 мая 1945 года. Поэтому большинство европейских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государств отмечают этот светлый праздник 8 мая.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 нашей стране принято отмечать этот радостный день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9 мая из-за разницы во времени.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Картинка 1 из 258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2214554"/>
            <a:ext cx="3500462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885828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несколько дней до победы с 16 апреля по 8 мая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войска   1-го Белорусского фронта, прорвав сильно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укрепленную оборону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немецко-фашистских войск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Зееловских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высотах, штурмом овладели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столицей фашистской Германии – Берлином и водрузили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Знамя Победы над рейхстагом.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произошло 30 апреля 1945 года.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Знамя Победы водрузили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младший сержант М.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Кантария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сержант М. Егоров.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3" descr="Картинка 2 из 1550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176" y="3357562"/>
            <a:ext cx="2736304" cy="3449538"/>
          </a:xfrm>
          <a:prstGeom prst="rect">
            <a:avLst/>
          </a:prstGeom>
          <a:noFill/>
        </p:spPr>
      </p:pic>
      <p:pic>
        <p:nvPicPr>
          <p:cNvPr id="1026" name="Picture 2" descr="Разведчики Мелитон Кантария (слева) и Михаил Егоров устанавливают Знамя Победы на крыше рейхстага. Фото: Анатолий Морозов / Фотохроника ТАС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12360"/>
            <a:ext cx="2780308" cy="340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Мелитон Кантария и Михаил Егоров со Знаменем Победы, которое было водружено ими над Рейхстагом. Фото: Владимир Гребнев / Фотохроника ТАСС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986" y="3357563"/>
            <a:ext cx="3045182" cy="344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58" y="428604"/>
            <a:ext cx="84296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 июня 1945 года Знамя Победы было перевезено в Москву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участия в Параде Победы. Сейчас это легендарное знамя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хранится в зале Победы Центрального музея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Вооруженных Сил России.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 descr="Картинка 36 из 233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500306"/>
            <a:ext cx="6000750" cy="4095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3096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Главным действующим лицом войны, творцом Победы был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великий советский народ в солдатской шинели и рабочей спецовке.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Празднуя День Победы, мы склоняем головы перед памятью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прекрасных, мужественных сынов и дочерей нашей Родины,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отдавших свои жизни за святое дело защиты Отечества.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Картинка 44 из 233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000240"/>
            <a:ext cx="2962757" cy="1970234"/>
          </a:xfrm>
          <a:prstGeom prst="rect">
            <a:avLst/>
          </a:prstGeom>
          <a:noFill/>
        </p:spPr>
      </p:pic>
      <p:pic>
        <p:nvPicPr>
          <p:cNvPr id="18437" name="Picture 5" descr="Картинка 47 из 1263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000240"/>
            <a:ext cx="2961894" cy="1976231"/>
          </a:xfrm>
          <a:prstGeom prst="rect">
            <a:avLst/>
          </a:prstGeom>
          <a:noFill/>
        </p:spPr>
      </p:pic>
      <p:pic>
        <p:nvPicPr>
          <p:cNvPr id="18441" name="Picture 9" descr="Картинка 80 из 299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3357562"/>
            <a:ext cx="2349163" cy="3254253"/>
          </a:xfrm>
          <a:prstGeom prst="rect">
            <a:avLst/>
          </a:prstGeom>
          <a:noFill/>
        </p:spPr>
      </p:pic>
      <p:pic>
        <p:nvPicPr>
          <p:cNvPr id="18443" name="Picture 11" descr="Картинка 102 из 299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0564265">
            <a:off x="1017705" y="3840900"/>
            <a:ext cx="1846560" cy="2806323"/>
          </a:xfrm>
          <a:prstGeom prst="rect">
            <a:avLst/>
          </a:prstGeom>
          <a:noFill/>
        </p:spPr>
      </p:pic>
      <p:pic>
        <p:nvPicPr>
          <p:cNvPr id="18445" name="Picture 13" descr="Картинка 114 из 299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23713">
            <a:off x="6299661" y="3802577"/>
            <a:ext cx="1999078" cy="2824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2643182"/>
            <a:ext cx="87154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Минута молчания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562726"/>
            <a:ext cx="8643998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Викторина.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Когда началась Вторая мировая война?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Когда началась Великая Отечественная война?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3. Какой город-крепость принял на себя первый удар?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4. В какой битве в 1941 г. немецкие войска понесли первое поражение в войне?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5. В какой битве в 1943 г. был положен коренной перелом в Великой Отечественной войне?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6. Когда произошла битва на Курской дуге?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7. Когда закончилась Великая Отечественная война?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Когда закончилась Вторая мировая война?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Какая страна стала первой жертвой фашистской Германии?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10. Кто водрузил знамя Победы над Рейхстагом?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Страны, входящие в антигитлеровскую коалицию.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12. Города-герои.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Какая фашистская страна последняя сложила оружие?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В честь каких освобожденных городов были произведены первые салюты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15. День освобождения Ростова-на-Дону.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itchFamily="18" charset="0"/>
              </a:rPr>
              <a:t>16.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Героические улицы города Ростова-на-Дону.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44824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7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8842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515</Words>
  <Application>Microsoft Office PowerPoint</Application>
  <PresentationFormat>Экран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User</cp:lastModifiedBy>
  <cp:revision>21</cp:revision>
  <dcterms:created xsi:type="dcterms:W3CDTF">2012-05-04T06:38:45Z</dcterms:created>
  <dcterms:modified xsi:type="dcterms:W3CDTF">2020-05-08T08:02:49Z</dcterms:modified>
</cp:coreProperties>
</file>